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29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7.png" ContentType="image/png"/>
  <Override PartName="/ppt/media/image4.png" ContentType="image/png"/>
  <Override PartName="/ppt/media/image8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13.png" ContentType="image/png"/>
  <Override PartName="/ppt/media/image7.png" ContentType="image/png"/>
  <Override PartName="/ppt/media/image12.png" ContentType="image/png"/>
  <Override PartName="/ppt/media/image9.png" ContentType="image/png"/>
  <Override PartName="/ppt/media/image11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6.jpeg" ContentType="image/jpeg"/>
  <Override PartName="/ppt/media/image18.png" ContentType="image/png"/>
  <Override PartName="/ppt/media/image20.png" ContentType="image/png"/>
  <Override PartName="/ppt/media/image19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42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x="14630400" cy="82296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7589520"/>
            <a:ext cx="140839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66960" y="7589520"/>
            <a:ext cx="139813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Group 3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3" name="CustomShape 4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" name="Picture 27" descr=""/>
            <p:cNvPicPr/>
            <p:nvPr/>
          </p:nvPicPr>
          <p:blipFill>
            <a:blip r:embed="rId2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5" name="CustomShape 5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7589520"/>
            <a:ext cx="140839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66960" y="7589520"/>
            <a:ext cx="139813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6" name="Group 3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47" name="CustomShape 4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8" name="Picture 27" descr=""/>
            <p:cNvPicPr/>
            <p:nvPr/>
          </p:nvPicPr>
          <p:blipFill>
            <a:blip r:embed="rId2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49" name="CustomShape 5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0" y="7589520"/>
            <a:ext cx="140839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"/>
          <p:cNvSpPr/>
          <p:nvPr/>
        </p:nvSpPr>
        <p:spPr>
          <a:xfrm>
            <a:off x="66960" y="7589520"/>
            <a:ext cx="139813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0" name="Group 3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91" name="CustomShape 4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2" name="Picture 27" descr=""/>
            <p:cNvPicPr/>
            <p:nvPr/>
          </p:nvPicPr>
          <p:blipFill>
            <a:blip r:embed="rId2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93" name="CustomShape 5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7589520"/>
            <a:ext cx="140839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66960" y="7589520"/>
            <a:ext cx="139813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4" name="Group 3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135" name="CustomShape 4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6" name="Picture 27" descr=""/>
            <p:cNvPicPr/>
            <p:nvPr/>
          </p:nvPicPr>
          <p:blipFill>
            <a:blip r:embed="rId2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37" name="CustomShape 5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0" y="7589520"/>
            <a:ext cx="140839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2"/>
          <p:cNvSpPr/>
          <p:nvPr/>
        </p:nvSpPr>
        <p:spPr>
          <a:xfrm>
            <a:off x="66960" y="7589520"/>
            <a:ext cx="139813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78" name="Group 3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179" name="CustomShape 4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0" name="Picture 27" descr=""/>
            <p:cNvPicPr/>
            <p:nvPr/>
          </p:nvPicPr>
          <p:blipFill>
            <a:blip r:embed="rId2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81" name="CustomShape 5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b="0" lang="en-IN" sz="1100" spc="-1" strike="noStrike">
              <a:latin typeface="Arial"/>
            </a:endParaRPr>
          </a:p>
        </p:txBody>
      </p:sp>
      <p:pic>
        <p:nvPicPr>
          <p:cNvPr id="182" name="Picture 4" descr=""/>
          <p:cNvPicPr/>
          <p:nvPr/>
        </p:nvPicPr>
        <p:blipFill>
          <a:blip r:embed="rId3"/>
          <a:stretch/>
        </p:blipFill>
        <p:spPr>
          <a:xfrm>
            <a:off x="0" y="0"/>
            <a:ext cx="14627520" cy="8226720"/>
          </a:xfrm>
          <a:prstGeom prst="rect">
            <a:avLst/>
          </a:prstGeom>
          <a:ln w="0">
            <a:noFill/>
          </a:ln>
        </p:spPr>
      </p:pic>
      <p:sp>
        <p:nvSpPr>
          <p:cNvPr id="183" name="CustomShape 6"/>
          <p:cNvSpPr/>
          <p:nvPr/>
        </p:nvSpPr>
        <p:spPr>
          <a:xfrm>
            <a:off x="718200" y="762624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b="0" lang="en-IN" sz="1100" spc="-1" strike="noStrike">
              <a:latin typeface="Arial"/>
            </a:endParaRPr>
          </a:p>
        </p:txBody>
      </p:sp>
      <p:grpSp>
        <p:nvGrpSpPr>
          <p:cNvPr id="184" name="Group 7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185" name="CustomShape 8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6" name="Picture 27" descr=""/>
            <p:cNvPicPr/>
            <p:nvPr/>
          </p:nvPicPr>
          <p:blipFill>
            <a:blip r:embed="rId4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87" name="CustomShape 9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88" name="CustomShape 10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7ACB181A-AF0D-4778-9C69-40CEBBFCCAFB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4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4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Box 1"/>
          <p:cNvSpPr/>
          <p:nvPr/>
        </p:nvSpPr>
        <p:spPr>
          <a:xfrm>
            <a:off x="1460520" y="1686240"/>
            <a:ext cx="123854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AM263X block diagram: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6E84B12B-419A-4A1F-A9BB-AEBD91E88EED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497" name="Picture 2" descr=""/>
          <p:cNvPicPr/>
          <p:nvPr/>
        </p:nvPicPr>
        <p:blipFill>
          <a:blip r:embed="rId1"/>
          <a:srcRect l="4023" t="5413" r="27526" b="12201"/>
          <a:stretch/>
        </p:blipFill>
        <p:spPr>
          <a:xfrm rot="5400000">
            <a:off x="2136240" y="75960"/>
            <a:ext cx="2588040" cy="4111920"/>
          </a:xfrm>
          <a:prstGeom prst="rect">
            <a:avLst/>
          </a:prstGeom>
          <a:ln w="0">
            <a:noFill/>
          </a:ln>
        </p:spPr>
      </p:pic>
      <p:grpSp>
        <p:nvGrpSpPr>
          <p:cNvPr id="498" name="Group 2"/>
          <p:cNvGrpSpPr/>
          <p:nvPr/>
        </p:nvGrpSpPr>
        <p:grpSpPr>
          <a:xfrm>
            <a:off x="3642480" y="1828800"/>
            <a:ext cx="1673640" cy="454320"/>
            <a:chOff x="3642480" y="1828800"/>
            <a:chExt cx="1673640" cy="454320"/>
          </a:xfrm>
        </p:grpSpPr>
        <p:sp>
          <p:nvSpPr>
            <p:cNvPr id="499" name="CustomShape 3"/>
            <p:cNvSpPr/>
            <p:nvPr/>
          </p:nvSpPr>
          <p:spPr>
            <a:xfrm>
              <a:off x="3642480" y="182880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00" name="CustomShape 4"/>
            <p:cNvSpPr/>
            <p:nvPr/>
          </p:nvSpPr>
          <p:spPr>
            <a:xfrm>
              <a:off x="510552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1" name="CustomShape 5"/>
            <p:cNvSpPr/>
            <p:nvPr/>
          </p:nvSpPr>
          <p:spPr>
            <a:xfrm>
              <a:off x="489204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2" name="CustomShape 6"/>
            <p:cNvSpPr/>
            <p:nvPr/>
          </p:nvSpPr>
          <p:spPr>
            <a:xfrm>
              <a:off x="4686120" y="20574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3" name="CustomShape 7"/>
            <p:cNvSpPr/>
            <p:nvPr/>
          </p:nvSpPr>
          <p:spPr>
            <a:xfrm>
              <a:off x="446904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4" name="CustomShape 8"/>
            <p:cNvSpPr/>
            <p:nvPr/>
          </p:nvSpPr>
          <p:spPr>
            <a:xfrm>
              <a:off x="425772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5" name="CustomShape 9"/>
            <p:cNvSpPr/>
            <p:nvPr/>
          </p:nvSpPr>
          <p:spPr>
            <a:xfrm>
              <a:off x="405000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6" name="CustomShape 10"/>
            <p:cNvSpPr/>
            <p:nvPr/>
          </p:nvSpPr>
          <p:spPr>
            <a:xfrm>
              <a:off x="3870000" y="20574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7" name="CustomShape 11"/>
            <p:cNvSpPr/>
            <p:nvPr/>
          </p:nvSpPr>
          <p:spPr>
            <a:xfrm>
              <a:off x="3684240" y="20574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08" name="Group 12"/>
          <p:cNvGrpSpPr/>
          <p:nvPr/>
        </p:nvGrpSpPr>
        <p:grpSpPr>
          <a:xfrm>
            <a:off x="1703160" y="1828800"/>
            <a:ext cx="1673640" cy="454320"/>
            <a:chOff x="1703160" y="1828800"/>
            <a:chExt cx="1673640" cy="454320"/>
          </a:xfrm>
        </p:grpSpPr>
        <p:sp>
          <p:nvSpPr>
            <p:cNvPr id="509" name="CustomShape 13"/>
            <p:cNvSpPr/>
            <p:nvPr/>
          </p:nvSpPr>
          <p:spPr>
            <a:xfrm>
              <a:off x="1703160" y="182880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10" name="CustomShape 14"/>
            <p:cNvSpPr/>
            <p:nvPr/>
          </p:nvSpPr>
          <p:spPr>
            <a:xfrm>
              <a:off x="316548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1" name="CustomShape 15"/>
            <p:cNvSpPr/>
            <p:nvPr/>
          </p:nvSpPr>
          <p:spPr>
            <a:xfrm>
              <a:off x="297864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2" name="CustomShape 16"/>
            <p:cNvSpPr/>
            <p:nvPr/>
          </p:nvSpPr>
          <p:spPr>
            <a:xfrm>
              <a:off x="274644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3" name="CustomShape 17"/>
            <p:cNvSpPr/>
            <p:nvPr/>
          </p:nvSpPr>
          <p:spPr>
            <a:xfrm>
              <a:off x="252972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4" name="CustomShape 18"/>
            <p:cNvSpPr/>
            <p:nvPr/>
          </p:nvSpPr>
          <p:spPr>
            <a:xfrm>
              <a:off x="231840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5" name="CustomShape 19"/>
            <p:cNvSpPr/>
            <p:nvPr/>
          </p:nvSpPr>
          <p:spPr>
            <a:xfrm>
              <a:off x="211068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6" name="CustomShape 20"/>
            <p:cNvSpPr/>
            <p:nvPr/>
          </p:nvSpPr>
          <p:spPr>
            <a:xfrm>
              <a:off x="1930680" y="20574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7" name="CustomShape 21"/>
            <p:cNvSpPr/>
            <p:nvPr/>
          </p:nvSpPr>
          <p:spPr>
            <a:xfrm>
              <a:off x="1744920" y="20574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18" name="Group 22"/>
          <p:cNvGrpSpPr/>
          <p:nvPr/>
        </p:nvGrpSpPr>
        <p:grpSpPr>
          <a:xfrm>
            <a:off x="1336680" y="3505320"/>
            <a:ext cx="4196160" cy="1084680"/>
            <a:chOff x="1336680" y="3505320"/>
            <a:chExt cx="4196160" cy="1084680"/>
          </a:xfrm>
        </p:grpSpPr>
        <p:sp>
          <p:nvSpPr>
            <p:cNvPr id="519" name="CustomShape 23"/>
            <p:cNvSpPr/>
            <p:nvPr/>
          </p:nvSpPr>
          <p:spPr>
            <a:xfrm>
              <a:off x="3554640" y="350532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20" name="CustomShape 24"/>
            <p:cNvSpPr/>
            <p:nvPr/>
          </p:nvSpPr>
          <p:spPr>
            <a:xfrm>
              <a:off x="1336680" y="352728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21" name="CustomShape 25"/>
            <p:cNvSpPr/>
            <p:nvPr/>
          </p:nvSpPr>
          <p:spPr>
            <a:xfrm>
              <a:off x="2405160" y="4227840"/>
              <a:ext cx="2251080" cy="36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UART BOOT MODE</a:t>
              </a:r>
              <a:endParaRPr b="0" lang="en-IN" sz="1800" spc="-1" strike="noStrike">
                <a:latin typeface="Arial"/>
              </a:endParaRPr>
            </a:p>
          </p:txBody>
        </p:sp>
      </p:grpSp>
      <p:pic>
        <p:nvPicPr>
          <p:cNvPr id="522" name="Picture 29" descr="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8529480" y="72360"/>
            <a:ext cx="2588040" cy="4111920"/>
          </a:xfrm>
          <a:prstGeom prst="rect">
            <a:avLst/>
          </a:prstGeom>
          <a:ln w="0">
            <a:noFill/>
          </a:ln>
        </p:spPr>
      </p:pic>
      <p:grpSp>
        <p:nvGrpSpPr>
          <p:cNvPr id="523" name="Group 26"/>
          <p:cNvGrpSpPr/>
          <p:nvPr/>
        </p:nvGrpSpPr>
        <p:grpSpPr>
          <a:xfrm>
            <a:off x="10009800" y="1824840"/>
            <a:ext cx="1673640" cy="454320"/>
            <a:chOff x="10009800" y="1824840"/>
            <a:chExt cx="1673640" cy="454320"/>
          </a:xfrm>
        </p:grpSpPr>
        <p:sp>
          <p:nvSpPr>
            <p:cNvPr id="524" name="CustomShape 27"/>
            <p:cNvSpPr/>
            <p:nvPr/>
          </p:nvSpPr>
          <p:spPr>
            <a:xfrm>
              <a:off x="10009800" y="182484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25" name="CustomShape 28"/>
            <p:cNvSpPr/>
            <p:nvPr/>
          </p:nvSpPr>
          <p:spPr>
            <a:xfrm>
              <a:off x="11472840" y="19011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6" name="CustomShape 29"/>
            <p:cNvSpPr/>
            <p:nvPr/>
          </p:nvSpPr>
          <p:spPr>
            <a:xfrm>
              <a:off x="11259360" y="19011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7" name="CustomShape 30"/>
            <p:cNvSpPr/>
            <p:nvPr/>
          </p:nvSpPr>
          <p:spPr>
            <a:xfrm>
              <a:off x="1105380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8" name="CustomShape 31"/>
            <p:cNvSpPr/>
            <p:nvPr/>
          </p:nvSpPr>
          <p:spPr>
            <a:xfrm>
              <a:off x="1085940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9" name="CustomShape 32"/>
            <p:cNvSpPr/>
            <p:nvPr/>
          </p:nvSpPr>
          <p:spPr>
            <a:xfrm>
              <a:off x="10625040" y="19011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0" name="CustomShape 33"/>
            <p:cNvSpPr/>
            <p:nvPr/>
          </p:nvSpPr>
          <p:spPr>
            <a:xfrm>
              <a:off x="10417320" y="19011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1" name="CustomShape 34"/>
            <p:cNvSpPr/>
            <p:nvPr/>
          </p:nvSpPr>
          <p:spPr>
            <a:xfrm>
              <a:off x="10213560" y="19011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2" name="CustomShape 35"/>
            <p:cNvSpPr/>
            <p:nvPr/>
          </p:nvSpPr>
          <p:spPr>
            <a:xfrm>
              <a:off x="1005156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33" name="Group 36"/>
          <p:cNvGrpSpPr/>
          <p:nvPr/>
        </p:nvGrpSpPr>
        <p:grpSpPr>
          <a:xfrm>
            <a:off x="8032320" y="1824840"/>
            <a:ext cx="1673640" cy="454320"/>
            <a:chOff x="8032320" y="1824840"/>
            <a:chExt cx="1673640" cy="454320"/>
          </a:xfrm>
        </p:grpSpPr>
        <p:sp>
          <p:nvSpPr>
            <p:cNvPr id="534" name="CustomShape 37"/>
            <p:cNvSpPr/>
            <p:nvPr/>
          </p:nvSpPr>
          <p:spPr>
            <a:xfrm>
              <a:off x="8032320" y="182484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35" name="CustomShape 38"/>
            <p:cNvSpPr/>
            <p:nvPr/>
          </p:nvSpPr>
          <p:spPr>
            <a:xfrm>
              <a:off x="9505800" y="204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6" name="CustomShape 39"/>
            <p:cNvSpPr/>
            <p:nvPr/>
          </p:nvSpPr>
          <p:spPr>
            <a:xfrm>
              <a:off x="9306360" y="18860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7" name="CustomShape 40"/>
            <p:cNvSpPr/>
            <p:nvPr/>
          </p:nvSpPr>
          <p:spPr>
            <a:xfrm>
              <a:off x="9073440" y="204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8" name="CustomShape 41"/>
            <p:cNvSpPr/>
            <p:nvPr/>
          </p:nvSpPr>
          <p:spPr>
            <a:xfrm>
              <a:off x="8858160" y="204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9" name="CustomShape 42"/>
            <p:cNvSpPr/>
            <p:nvPr/>
          </p:nvSpPr>
          <p:spPr>
            <a:xfrm>
              <a:off x="8647920" y="204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0" name="CustomShape 43"/>
            <p:cNvSpPr/>
            <p:nvPr/>
          </p:nvSpPr>
          <p:spPr>
            <a:xfrm>
              <a:off x="8463960" y="204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1" name="CustomShape 44"/>
            <p:cNvSpPr/>
            <p:nvPr/>
          </p:nvSpPr>
          <p:spPr>
            <a:xfrm>
              <a:off x="826020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2" name="CustomShape 45"/>
            <p:cNvSpPr/>
            <p:nvPr/>
          </p:nvSpPr>
          <p:spPr>
            <a:xfrm>
              <a:off x="807444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43" name="Group 46"/>
          <p:cNvGrpSpPr/>
          <p:nvPr/>
        </p:nvGrpSpPr>
        <p:grpSpPr>
          <a:xfrm>
            <a:off x="7680600" y="3515760"/>
            <a:ext cx="4196160" cy="1084680"/>
            <a:chOff x="7680600" y="3515760"/>
            <a:chExt cx="4196160" cy="1084680"/>
          </a:xfrm>
        </p:grpSpPr>
        <p:sp>
          <p:nvSpPr>
            <p:cNvPr id="544" name="CustomShape 47"/>
            <p:cNvSpPr/>
            <p:nvPr/>
          </p:nvSpPr>
          <p:spPr>
            <a:xfrm>
              <a:off x="9898560" y="351576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45" name="CustomShape 48"/>
            <p:cNvSpPr/>
            <p:nvPr/>
          </p:nvSpPr>
          <p:spPr>
            <a:xfrm>
              <a:off x="7680600" y="353772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46" name="CustomShape 49"/>
            <p:cNvSpPr/>
            <p:nvPr/>
          </p:nvSpPr>
          <p:spPr>
            <a:xfrm>
              <a:off x="8748000" y="4238280"/>
              <a:ext cx="2184120" cy="36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OSPI BOOT MODE</a:t>
              </a:r>
              <a:endParaRPr b="0" lang="en-IN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6B0CB48D-74DF-4B78-9095-B27C27612E97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548" name="Picture 2" descr=""/>
          <p:cNvPicPr/>
          <p:nvPr/>
        </p:nvPicPr>
        <p:blipFill>
          <a:blip r:embed="rId1"/>
          <a:srcRect l="4023" t="5413" r="27526" b="12201"/>
          <a:stretch/>
        </p:blipFill>
        <p:spPr>
          <a:xfrm rot="5400000">
            <a:off x="2364840" y="152280"/>
            <a:ext cx="2588040" cy="4111920"/>
          </a:xfrm>
          <a:prstGeom prst="rect">
            <a:avLst/>
          </a:prstGeom>
          <a:ln w="0">
            <a:noFill/>
          </a:ln>
        </p:spPr>
      </p:pic>
      <p:grpSp>
        <p:nvGrpSpPr>
          <p:cNvPr id="549" name="Group 2"/>
          <p:cNvGrpSpPr/>
          <p:nvPr/>
        </p:nvGrpSpPr>
        <p:grpSpPr>
          <a:xfrm>
            <a:off x="3886200" y="1905120"/>
            <a:ext cx="1673640" cy="454320"/>
            <a:chOff x="3886200" y="1905120"/>
            <a:chExt cx="1673640" cy="454320"/>
          </a:xfrm>
        </p:grpSpPr>
        <p:sp>
          <p:nvSpPr>
            <p:cNvPr id="550" name="CustomShape 3"/>
            <p:cNvSpPr/>
            <p:nvPr/>
          </p:nvSpPr>
          <p:spPr>
            <a:xfrm>
              <a:off x="3886200" y="190512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51" name="CustomShape 4"/>
            <p:cNvSpPr/>
            <p:nvPr/>
          </p:nvSpPr>
          <p:spPr>
            <a:xfrm>
              <a:off x="534924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2" name="CustomShape 5"/>
            <p:cNvSpPr/>
            <p:nvPr/>
          </p:nvSpPr>
          <p:spPr>
            <a:xfrm>
              <a:off x="513576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3" name="CustomShape 6"/>
            <p:cNvSpPr/>
            <p:nvPr/>
          </p:nvSpPr>
          <p:spPr>
            <a:xfrm>
              <a:off x="4930200" y="21337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4" name="CustomShape 7"/>
            <p:cNvSpPr/>
            <p:nvPr/>
          </p:nvSpPr>
          <p:spPr>
            <a:xfrm>
              <a:off x="4724280" y="21337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5" name="CustomShape 8"/>
            <p:cNvSpPr/>
            <p:nvPr/>
          </p:nvSpPr>
          <p:spPr>
            <a:xfrm>
              <a:off x="4525200" y="21448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6" name="CustomShape 9"/>
            <p:cNvSpPr/>
            <p:nvPr/>
          </p:nvSpPr>
          <p:spPr>
            <a:xfrm>
              <a:off x="4318200" y="21448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7" name="CustomShape 10"/>
            <p:cNvSpPr/>
            <p:nvPr/>
          </p:nvSpPr>
          <p:spPr>
            <a:xfrm>
              <a:off x="412668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8" name="CustomShape 11"/>
            <p:cNvSpPr/>
            <p:nvPr/>
          </p:nvSpPr>
          <p:spPr>
            <a:xfrm>
              <a:off x="392724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59" name="Group 12"/>
          <p:cNvGrpSpPr/>
          <p:nvPr/>
        </p:nvGrpSpPr>
        <p:grpSpPr>
          <a:xfrm>
            <a:off x="1881000" y="1905120"/>
            <a:ext cx="1673640" cy="454320"/>
            <a:chOff x="1881000" y="1905120"/>
            <a:chExt cx="1673640" cy="454320"/>
          </a:xfrm>
        </p:grpSpPr>
        <p:sp>
          <p:nvSpPr>
            <p:cNvPr id="560" name="CustomShape 13"/>
            <p:cNvSpPr/>
            <p:nvPr/>
          </p:nvSpPr>
          <p:spPr>
            <a:xfrm>
              <a:off x="1881000" y="190512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61" name="CustomShape 14"/>
            <p:cNvSpPr/>
            <p:nvPr/>
          </p:nvSpPr>
          <p:spPr>
            <a:xfrm>
              <a:off x="3342960" y="21448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2" name="CustomShape 15"/>
            <p:cNvSpPr/>
            <p:nvPr/>
          </p:nvSpPr>
          <p:spPr>
            <a:xfrm>
              <a:off x="313092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3" name="CustomShape 16"/>
            <p:cNvSpPr/>
            <p:nvPr/>
          </p:nvSpPr>
          <p:spPr>
            <a:xfrm>
              <a:off x="291384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4" name="CustomShape 17"/>
            <p:cNvSpPr/>
            <p:nvPr/>
          </p:nvSpPr>
          <p:spPr>
            <a:xfrm>
              <a:off x="2707920" y="21337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5" name="CustomShape 18"/>
            <p:cNvSpPr/>
            <p:nvPr/>
          </p:nvSpPr>
          <p:spPr>
            <a:xfrm>
              <a:off x="249660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6" name="CustomShape 19"/>
            <p:cNvSpPr/>
            <p:nvPr/>
          </p:nvSpPr>
          <p:spPr>
            <a:xfrm>
              <a:off x="228888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7" name="CustomShape 20"/>
            <p:cNvSpPr/>
            <p:nvPr/>
          </p:nvSpPr>
          <p:spPr>
            <a:xfrm>
              <a:off x="2108880" y="21337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8" name="CustomShape 21"/>
            <p:cNvSpPr/>
            <p:nvPr/>
          </p:nvSpPr>
          <p:spPr>
            <a:xfrm>
              <a:off x="1923120" y="21337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69" name="Group 22"/>
          <p:cNvGrpSpPr/>
          <p:nvPr/>
        </p:nvGrpSpPr>
        <p:grpSpPr>
          <a:xfrm>
            <a:off x="1600200" y="3562200"/>
            <a:ext cx="4196160" cy="1084680"/>
            <a:chOff x="1600200" y="3562200"/>
            <a:chExt cx="4196160" cy="1084680"/>
          </a:xfrm>
        </p:grpSpPr>
        <p:sp>
          <p:nvSpPr>
            <p:cNvPr id="570" name="CustomShape 23"/>
            <p:cNvSpPr/>
            <p:nvPr/>
          </p:nvSpPr>
          <p:spPr>
            <a:xfrm>
              <a:off x="3818160" y="356220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71" name="CustomShape 24"/>
            <p:cNvSpPr/>
            <p:nvPr/>
          </p:nvSpPr>
          <p:spPr>
            <a:xfrm>
              <a:off x="1600200" y="358416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72" name="CustomShape 25"/>
            <p:cNvSpPr/>
            <p:nvPr/>
          </p:nvSpPr>
          <p:spPr>
            <a:xfrm>
              <a:off x="2667240" y="4284720"/>
              <a:ext cx="1954080" cy="36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SD BOOT MODE</a:t>
              </a:r>
              <a:endParaRPr b="0" lang="en-IN" sz="1800" spc="-1" strike="noStrike">
                <a:latin typeface="Arial"/>
              </a:endParaRPr>
            </a:p>
          </p:txBody>
        </p:sp>
      </p:grpSp>
      <p:pic>
        <p:nvPicPr>
          <p:cNvPr id="573" name="Picture 27" descr="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8568360" y="87480"/>
            <a:ext cx="2588040" cy="4111920"/>
          </a:xfrm>
          <a:prstGeom prst="rect">
            <a:avLst/>
          </a:prstGeom>
          <a:ln w="0">
            <a:noFill/>
          </a:ln>
        </p:spPr>
      </p:pic>
      <p:grpSp>
        <p:nvGrpSpPr>
          <p:cNvPr id="574" name="Group 26"/>
          <p:cNvGrpSpPr/>
          <p:nvPr/>
        </p:nvGrpSpPr>
        <p:grpSpPr>
          <a:xfrm>
            <a:off x="8077320" y="1843920"/>
            <a:ext cx="1673640" cy="454320"/>
            <a:chOff x="8077320" y="1843920"/>
            <a:chExt cx="1673640" cy="454320"/>
          </a:xfrm>
        </p:grpSpPr>
        <p:sp>
          <p:nvSpPr>
            <p:cNvPr id="575" name="CustomShape 27"/>
            <p:cNvSpPr/>
            <p:nvPr/>
          </p:nvSpPr>
          <p:spPr>
            <a:xfrm>
              <a:off x="8077320" y="184392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76" name="CustomShape 28"/>
            <p:cNvSpPr/>
            <p:nvPr/>
          </p:nvSpPr>
          <p:spPr>
            <a:xfrm>
              <a:off x="9550800" y="2068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7" name="CustomShape 29"/>
            <p:cNvSpPr/>
            <p:nvPr/>
          </p:nvSpPr>
          <p:spPr>
            <a:xfrm>
              <a:off x="9363960" y="20840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8" name="CustomShape 30"/>
            <p:cNvSpPr/>
            <p:nvPr/>
          </p:nvSpPr>
          <p:spPr>
            <a:xfrm>
              <a:off x="9118440" y="2068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9" name="CustomShape 31"/>
            <p:cNvSpPr/>
            <p:nvPr/>
          </p:nvSpPr>
          <p:spPr>
            <a:xfrm>
              <a:off x="8903160" y="2068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0" name="CustomShape 32"/>
            <p:cNvSpPr/>
            <p:nvPr/>
          </p:nvSpPr>
          <p:spPr>
            <a:xfrm>
              <a:off x="8692560" y="2068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1" name="CustomShape 33"/>
            <p:cNvSpPr/>
            <p:nvPr/>
          </p:nvSpPr>
          <p:spPr>
            <a:xfrm>
              <a:off x="8508600" y="2068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2" name="CustomShape 34"/>
            <p:cNvSpPr/>
            <p:nvPr/>
          </p:nvSpPr>
          <p:spPr>
            <a:xfrm>
              <a:off x="8304840" y="2072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3" name="CustomShape 35"/>
            <p:cNvSpPr/>
            <p:nvPr/>
          </p:nvSpPr>
          <p:spPr>
            <a:xfrm>
              <a:off x="8119080" y="2072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84" name="Group 36"/>
          <p:cNvGrpSpPr/>
          <p:nvPr/>
        </p:nvGrpSpPr>
        <p:grpSpPr>
          <a:xfrm>
            <a:off x="10150560" y="1842840"/>
            <a:ext cx="1673640" cy="454320"/>
            <a:chOff x="10150560" y="1842840"/>
            <a:chExt cx="1673640" cy="454320"/>
          </a:xfrm>
        </p:grpSpPr>
        <p:sp>
          <p:nvSpPr>
            <p:cNvPr id="585" name="CustomShape 37"/>
            <p:cNvSpPr/>
            <p:nvPr/>
          </p:nvSpPr>
          <p:spPr>
            <a:xfrm rot="10800000">
              <a:off x="10150560" y="184284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86" name="CustomShape 38"/>
            <p:cNvSpPr/>
            <p:nvPr/>
          </p:nvSpPr>
          <p:spPr>
            <a:xfrm rot="10800000">
              <a:off x="10201320" y="1923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7" name="CustomShape 39"/>
            <p:cNvSpPr/>
            <p:nvPr/>
          </p:nvSpPr>
          <p:spPr>
            <a:xfrm rot="10800000">
              <a:off x="10423440" y="19386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8" name="CustomShape 40"/>
            <p:cNvSpPr/>
            <p:nvPr/>
          </p:nvSpPr>
          <p:spPr>
            <a:xfrm rot="10800000">
              <a:off x="10634040" y="1923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9" name="CustomShape 41"/>
            <p:cNvSpPr/>
            <p:nvPr/>
          </p:nvSpPr>
          <p:spPr>
            <a:xfrm rot="10800000">
              <a:off x="10848960" y="1923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0" name="CustomShape 42"/>
            <p:cNvSpPr/>
            <p:nvPr/>
          </p:nvSpPr>
          <p:spPr>
            <a:xfrm rot="10800000">
              <a:off x="11059560" y="1923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1" name="CustomShape 43"/>
            <p:cNvSpPr/>
            <p:nvPr/>
          </p:nvSpPr>
          <p:spPr>
            <a:xfrm rot="10800000">
              <a:off x="11253600" y="2098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2" name="CustomShape 44"/>
            <p:cNvSpPr/>
            <p:nvPr/>
          </p:nvSpPr>
          <p:spPr>
            <a:xfrm rot="10800000">
              <a:off x="11447280" y="1919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3" name="CustomShape 45"/>
            <p:cNvSpPr/>
            <p:nvPr/>
          </p:nvSpPr>
          <p:spPr>
            <a:xfrm rot="10800000">
              <a:off x="11633040" y="1919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94" name="Group 46"/>
          <p:cNvGrpSpPr/>
          <p:nvPr/>
        </p:nvGrpSpPr>
        <p:grpSpPr>
          <a:xfrm>
            <a:off x="7719480" y="3697200"/>
            <a:ext cx="4196160" cy="1084680"/>
            <a:chOff x="7719480" y="3697200"/>
            <a:chExt cx="4196160" cy="1084680"/>
          </a:xfrm>
        </p:grpSpPr>
        <p:sp>
          <p:nvSpPr>
            <p:cNvPr id="595" name="CustomShape 47"/>
            <p:cNvSpPr/>
            <p:nvPr/>
          </p:nvSpPr>
          <p:spPr>
            <a:xfrm>
              <a:off x="9937440" y="369720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96" name="CustomShape 48"/>
            <p:cNvSpPr/>
            <p:nvPr/>
          </p:nvSpPr>
          <p:spPr>
            <a:xfrm>
              <a:off x="7719480" y="371916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97" name="CustomShape 49"/>
            <p:cNvSpPr/>
            <p:nvPr/>
          </p:nvSpPr>
          <p:spPr>
            <a:xfrm>
              <a:off x="8786520" y="4419720"/>
              <a:ext cx="1980000" cy="36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NO BOOT MODE</a:t>
              </a:r>
              <a:endParaRPr b="0" lang="en-IN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06A4019D-7D56-4E3C-B906-05A7BAA3DE66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599" name="Picture 2" descr=""/>
          <p:cNvPicPr/>
          <p:nvPr/>
        </p:nvPicPr>
        <p:blipFill>
          <a:blip r:embed="rId1"/>
          <a:srcRect l="4023" t="5413" r="27526" b="12201"/>
          <a:stretch/>
        </p:blipFill>
        <p:spPr>
          <a:xfrm rot="5400000">
            <a:off x="5675760" y="609480"/>
            <a:ext cx="2588040" cy="4111920"/>
          </a:xfrm>
          <a:prstGeom prst="rect">
            <a:avLst/>
          </a:prstGeom>
          <a:ln w="0">
            <a:noFill/>
          </a:ln>
        </p:spPr>
      </p:pic>
      <p:grpSp>
        <p:nvGrpSpPr>
          <p:cNvPr id="600" name="Group 2"/>
          <p:cNvGrpSpPr/>
          <p:nvPr/>
        </p:nvGrpSpPr>
        <p:grpSpPr>
          <a:xfrm>
            <a:off x="7165440" y="2364840"/>
            <a:ext cx="1673640" cy="454320"/>
            <a:chOff x="7165440" y="2364840"/>
            <a:chExt cx="1673640" cy="454320"/>
          </a:xfrm>
        </p:grpSpPr>
        <p:sp>
          <p:nvSpPr>
            <p:cNvPr id="601" name="CustomShape 3"/>
            <p:cNvSpPr/>
            <p:nvPr/>
          </p:nvSpPr>
          <p:spPr>
            <a:xfrm rot="10800000">
              <a:off x="7165440" y="236484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02" name="CustomShape 4"/>
            <p:cNvSpPr/>
            <p:nvPr/>
          </p:nvSpPr>
          <p:spPr>
            <a:xfrm rot="10800000">
              <a:off x="7228080" y="258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3" name="CustomShape 5"/>
            <p:cNvSpPr/>
            <p:nvPr/>
          </p:nvSpPr>
          <p:spPr>
            <a:xfrm rot="10800000">
              <a:off x="7443000" y="24148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4" name="CustomShape 6"/>
            <p:cNvSpPr/>
            <p:nvPr/>
          </p:nvSpPr>
          <p:spPr>
            <a:xfrm rot="10800000">
              <a:off x="7657200" y="25938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5" name="CustomShape 7"/>
            <p:cNvSpPr/>
            <p:nvPr/>
          </p:nvSpPr>
          <p:spPr>
            <a:xfrm rot="10800000">
              <a:off x="7862040" y="25938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6" name="CustomShape 8"/>
            <p:cNvSpPr/>
            <p:nvPr/>
          </p:nvSpPr>
          <p:spPr>
            <a:xfrm rot="10800000">
              <a:off x="8061120" y="2441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7" name="CustomShape 9"/>
            <p:cNvSpPr/>
            <p:nvPr/>
          </p:nvSpPr>
          <p:spPr>
            <a:xfrm rot="10800000">
              <a:off x="8282160" y="25938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8" name="CustomShape 10"/>
            <p:cNvSpPr/>
            <p:nvPr/>
          </p:nvSpPr>
          <p:spPr>
            <a:xfrm rot="10800000">
              <a:off x="8462160" y="2441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9" name="CustomShape 11"/>
            <p:cNvSpPr/>
            <p:nvPr/>
          </p:nvSpPr>
          <p:spPr>
            <a:xfrm rot="10800000">
              <a:off x="8647920" y="2441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610" name="Group 12"/>
          <p:cNvGrpSpPr/>
          <p:nvPr/>
        </p:nvGrpSpPr>
        <p:grpSpPr>
          <a:xfrm>
            <a:off x="5184360" y="2362320"/>
            <a:ext cx="1673640" cy="454320"/>
            <a:chOff x="5184360" y="2362320"/>
            <a:chExt cx="1673640" cy="454320"/>
          </a:xfrm>
        </p:grpSpPr>
        <p:sp>
          <p:nvSpPr>
            <p:cNvPr id="611" name="CustomShape 13"/>
            <p:cNvSpPr/>
            <p:nvPr/>
          </p:nvSpPr>
          <p:spPr>
            <a:xfrm>
              <a:off x="5184360" y="236232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12" name="CustomShape 14"/>
            <p:cNvSpPr/>
            <p:nvPr/>
          </p:nvSpPr>
          <p:spPr>
            <a:xfrm>
              <a:off x="6657840" y="25869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3" name="CustomShape 15"/>
            <p:cNvSpPr/>
            <p:nvPr/>
          </p:nvSpPr>
          <p:spPr>
            <a:xfrm>
              <a:off x="6471360" y="2602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4" name="CustomShape 16"/>
            <p:cNvSpPr/>
            <p:nvPr/>
          </p:nvSpPr>
          <p:spPr>
            <a:xfrm>
              <a:off x="6225480" y="25869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5" name="CustomShape 17"/>
            <p:cNvSpPr/>
            <p:nvPr/>
          </p:nvSpPr>
          <p:spPr>
            <a:xfrm>
              <a:off x="6010200" y="25869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6" name="CustomShape 18"/>
            <p:cNvSpPr/>
            <p:nvPr/>
          </p:nvSpPr>
          <p:spPr>
            <a:xfrm>
              <a:off x="5799600" y="25869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7" name="CustomShape 19"/>
            <p:cNvSpPr/>
            <p:nvPr/>
          </p:nvSpPr>
          <p:spPr>
            <a:xfrm>
              <a:off x="5616000" y="25869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8" name="CustomShape 20"/>
            <p:cNvSpPr/>
            <p:nvPr/>
          </p:nvSpPr>
          <p:spPr>
            <a:xfrm>
              <a:off x="5412240" y="2590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9" name="CustomShape 21"/>
            <p:cNvSpPr/>
            <p:nvPr/>
          </p:nvSpPr>
          <p:spPr>
            <a:xfrm>
              <a:off x="5226480" y="2590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620" name="Group 22"/>
          <p:cNvGrpSpPr/>
          <p:nvPr/>
        </p:nvGrpSpPr>
        <p:grpSpPr>
          <a:xfrm>
            <a:off x="5063400" y="4023360"/>
            <a:ext cx="4195800" cy="1084680"/>
            <a:chOff x="5063400" y="4023360"/>
            <a:chExt cx="4195800" cy="1084680"/>
          </a:xfrm>
        </p:grpSpPr>
        <p:sp>
          <p:nvSpPr>
            <p:cNvPr id="621" name="CustomShape 23"/>
            <p:cNvSpPr/>
            <p:nvPr/>
          </p:nvSpPr>
          <p:spPr>
            <a:xfrm>
              <a:off x="7281000" y="402336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22" name="CustomShape 24"/>
            <p:cNvSpPr/>
            <p:nvPr/>
          </p:nvSpPr>
          <p:spPr>
            <a:xfrm>
              <a:off x="5063400" y="404532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23" name="CustomShape 25"/>
            <p:cNvSpPr/>
            <p:nvPr/>
          </p:nvSpPr>
          <p:spPr>
            <a:xfrm>
              <a:off x="6132240" y="4745880"/>
              <a:ext cx="2334960" cy="36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EMMC BOOT MODE</a:t>
              </a:r>
              <a:endParaRPr b="0" lang="en-IN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Picture 4" descr=""/>
          <p:cNvPicPr/>
          <p:nvPr/>
        </p:nvPicPr>
        <p:blipFill>
          <a:blip r:embed="rId1"/>
          <a:stretch/>
        </p:blipFill>
        <p:spPr>
          <a:xfrm>
            <a:off x="2210760" y="685800"/>
            <a:ext cx="3993480" cy="3993480"/>
          </a:xfrm>
          <a:prstGeom prst="rect">
            <a:avLst/>
          </a:prstGeom>
          <a:ln w="0">
            <a:noFill/>
          </a:ln>
        </p:spPr>
      </p:pic>
      <p:sp>
        <p:nvSpPr>
          <p:cNvPr id="625" name="CustomShape 1"/>
          <p:cNvSpPr/>
          <p:nvPr/>
        </p:nvSpPr>
        <p:spPr>
          <a:xfrm>
            <a:off x="2130840" y="1126440"/>
            <a:ext cx="490320" cy="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6" name="CustomShape 2"/>
          <p:cNvSpPr/>
          <p:nvPr/>
        </p:nvSpPr>
        <p:spPr>
          <a:xfrm>
            <a:off x="1139040" y="932400"/>
            <a:ext cx="981720" cy="3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Power Supply</a:t>
            </a:r>
            <a:endParaRPr b="0" lang="en-IN" sz="96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(12V 5A)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1198440" y="2560680"/>
            <a:ext cx="940680" cy="23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Jtag XDS 110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628" name="CustomShape 4"/>
          <p:cNvSpPr/>
          <p:nvPr/>
        </p:nvSpPr>
        <p:spPr>
          <a:xfrm>
            <a:off x="1191600" y="3126960"/>
            <a:ext cx="862920" cy="23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629" name="CustomShape 5"/>
          <p:cNvSpPr/>
          <p:nvPr/>
        </p:nvSpPr>
        <p:spPr>
          <a:xfrm>
            <a:off x="2006640" y="3207600"/>
            <a:ext cx="569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6"/>
          <p:cNvSpPr/>
          <p:nvPr/>
        </p:nvSpPr>
        <p:spPr>
          <a:xfrm>
            <a:off x="1977480" y="2689200"/>
            <a:ext cx="569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7"/>
          <p:cNvSpPr/>
          <p:nvPr/>
        </p:nvSpPr>
        <p:spPr>
          <a:xfrm flipV="1">
            <a:off x="2007720" y="4525920"/>
            <a:ext cx="1808280" cy="34380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2" name="CustomShape 8"/>
          <p:cNvSpPr/>
          <p:nvPr/>
        </p:nvSpPr>
        <p:spPr>
          <a:xfrm>
            <a:off x="1190880" y="4682160"/>
            <a:ext cx="809640" cy="3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Boot Mode</a:t>
            </a:r>
            <a:endParaRPr b="0" lang="en-IN" sz="96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Switches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633" name="CustomShape 9"/>
          <p:cNvSpPr/>
          <p:nvPr/>
        </p:nvSpPr>
        <p:spPr>
          <a:xfrm>
            <a:off x="6372360" y="3786120"/>
            <a:ext cx="937440" cy="23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Reset Button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634" name="CustomShape 10"/>
          <p:cNvSpPr/>
          <p:nvPr/>
        </p:nvSpPr>
        <p:spPr>
          <a:xfrm flipH="1">
            <a:off x="4870440" y="3906000"/>
            <a:ext cx="1490040" cy="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E88467C6-BFC0-4C7E-B90E-C5E043DDB384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636" name="Picture 6" descr=""/>
          <p:cNvPicPr/>
          <p:nvPr/>
        </p:nvPicPr>
        <p:blipFill>
          <a:blip r:embed="rId1"/>
          <a:stretch/>
        </p:blipFill>
        <p:spPr>
          <a:xfrm>
            <a:off x="1752480" y="1066680"/>
            <a:ext cx="4645440" cy="5164200"/>
          </a:xfrm>
          <a:prstGeom prst="rect">
            <a:avLst/>
          </a:prstGeom>
          <a:ln w="0">
            <a:noFill/>
          </a:ln>
        </p:spPr>
      </p:pic>
      <p:sp>
        <p:nvSpPr>
          <p:cNvPr id="637" name="CustomShape 2"/>
          <p:cNvSpPr/>
          <p:nvPr/>
        </p:nvSpPr>
        <p:spPr>
          <a:xfrm>
            <a:off x="1364400" y="5680440"/>
            <a:ext cx="490320" cy="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8" name="CustomShape 3"/>
          <p:cNvSpPr/>
          <p:nvPr/>
        </p:nvSpPr>
        <p:spPr>
          <a:xfrm>
            <a:off x="372600" y="5486400"/>
            <a:ext cx="981720" cy="3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Power Supply</a:t>
            </a:r>
            <a:endParaRPr b="0" lang="en-IN" sz="96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(12V 5A)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639" name="CustomShape 4"/>
          <p:cNvSpPr/>
          <p:nvPr/>
        </p:nvSpPr>
        <p:spPr>
          <a:xfrm>
            <a:off x="376200" y="4047120"/>
            <a:ext cx="940680" cy="23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Jtag XDS 110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640" name="CustomShape 5"/>
          <p:cNvSpPr/>
          <p:nvPr/>
        </p:nvSpPr>
        <p:spPr>
          <a:xfrm>
            <a:off x="1330560" y="4167360"/>
            <a:ext cx="569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1" name="CustomShape 6"/>
          <p:cNvSpPr/>
          <p:nvPr/>
        </p:nvSpPr>
        <p:spPr>
          <a:xfrm>
            <a:off x="6557040" y="1523880"/>
            <a:ext cx="862920" cy="23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642" name="CustomShape 7"/>
          <p:cNvSpPr/>
          <p:nvPr/>
        </p:nvSpPr>
        <p:spPr>
          <a:xfrm flipH="1">
            <a:off x="5957280" y="1644120"/>
            <a:ext cx="60660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43" name="Picture 17" descr=""/>
          <p:cNvPicPr/>
          <p:nvPr/>
        </p:nvPicPr>
        <p:blipFill>
          <a:blip r:embed="rId2"/>
          <a:stretch/>
        </p:blipFill>
        <p:spPr>
          <a:xfrm>
            <a:off x="8001000" y="1066680"/>
            <a:ext cx="4329000" cy="5164200"/>
          </a:xfrm>
          <a:prstGeom prst="rect">
            <a:avLst/>
          </a:prstGeom>
          <a:ln w="0">
            <a:noFill/>
          </a:ln>
        </p:spPr>
      </p:pic>
      <p:sp>
        <p:nvSpPr>
          <p:cNvPr id="644" name="CustomShape 8"/>
          <p:cNvSpPr/>
          <p:nvPr/>
        </p:nvSpPr>
        <p:spPr>
          <a:xfrm>
            <a:off x="12911040" y="1376280"/>
            <a:ext cx="809640" cy="3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Boot Mode</a:t>
            </a:r>
            <a:endParaRPr b="0" lang="en-IN" sz="96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Switches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645" name="CustomShape 9"/>
          <p:cNvSpPr/>
          <p:nvPr/>
        </p:nvSpPr>
        <p:spPr>
          <a:xfrm>
            <a:off x="12909240" y="2743200"/>
            <a:ext cx="937440" cy="23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Reset Button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646" name="CustomShape 10"/>
          <p:cNvSpPr/>
          <p:nvPr/>
        </p:nvSpPr>
        <p:spPr>
          <a:xfrm flipH="1">
            <a:off x="11884320" y="2863080"/>
            <a:ext cx="101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7" name="CustomShape 11"/>
          <p:cNvSpPr/>
          <p:nvPr/>
        </p:nvSpPr>
        <p:spPr>
          <a:xfrm rot="10800000">
            <a:off x="15916680" y="1987200"/>
            <a:ext cx="3005280" cy="412560"/>
          </a:xfrm>
          <a:prstGeom prst="bentConnector4">
            <a:avLst>
              <a:gd name="adj1" fmla="val 14657"/>
              <a:gd name="adj2" fmla="val 155018"/>
            </a:avLst>
          </a:pr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CustomShape 1"/>
          <p:cNvSpPr/>
          <p:nvPr/>
        </p:nvSpPr>
        <p:spPr>
          <a:xfrm>
            <a:off x="4973760" y="261720"/>
            <a:ext cx="4111920" cy="65977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9" name="Line 2"/>
          <p:cNvSpPr/>
          <p:nvPr/>
        </p:nvSpPr>
        <p:spPr>
          <a:xfrm>
            <a:off x="2133360" y="1254240"/>
            <a:ext cx="7239240" cy="3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0" name="Line 3"/>
          <p:cNvSpPr/>
          <p:nvPr/>
        </p:nvSpPr>
        <p:spPr>
          <a:xfrm flipV="1">
            <a:off x="2133360" y="5958720"/>
            <a:ext cx="7239240" cy="1152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CustomShape 4"/>
          <p:cNvSpPr/>
          <p:nvPr/>
        </p:nvSpPr>
        <p:spPr>
          <a:xfrm>
            <a:off x="5355000" y="591120"/>
            <a:ext cx="3502440" cy="362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52" name="CustomShape 5"/>
          <p:cNvSpPr/>
          <p:nvPr/>
        </p:nvSpPr>
        <p:spPr>
          <a:xfrm>
            <a:off x="2374920" y="598212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53" name="CustomShape 6"/>
          <p:cNvSpPr/>
          <p:nvPr/>
        </p:nvSpPr>
        <p:spPr>
          <a:xfrm>
            <a:off x="2374920" y="560124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54" name="CustomShape 7"/>
          <p:cNvSpPr/>
          <p:nvPr/>
        </p:nvSpPr>
        <p:spPr>
          <a:xfrm>
            <a:off x="2374920" y="87372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55" name="CustomShape 8"/>
          <p:cNvSpPr/>
          <p:nvPr/>
        </p:nvSpPr>
        <p:spPr>
          <a:xfrm>
            <a:off x="2374920" y="3561840"/>
            <a:ext cx="228312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56" name="CustomShape 9"/>
          <p:cNvSpPr/>
          <p:nvPr/>
        </p:nvSpPr>
        <p:spPr>
          <a:xfrm>
            <a:off x="2374920" y="2811600"/>
            <a:ext cx="2283120" cy="362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57" name="CustomShape 10"/>
          <p:cNvSpPr/>
          <p:nvPr/>
        </p:nvSpPr>
        <p:spPr>
          <a:xfrm>
            <a:off x="2374920" y="3192480"/>
            <a:ext cx="228312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Third Party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58" name="CustomShape 11"/>
          <p:cNvSpPr/>
          <p:nvPr/>
        </p:nvSpPr>
        <p:spPr>
          <a:xfrm>
            <a:off x="5355000" y="4374000"/>
            <a:ext cx="216900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59" name="CustomShape 12"/>
          <p:cNvSpPr/>
          <p:nvPr/>
        </p:nvSpPr>
        <p:spPr>
          <a:xfrm>
            <a:off x="5351040" y="5309640"/>
            <a:ext cx="350244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PRUICSS with 2x MII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60" name="CustomShape 13"/>
          <p:cNvSpPr/>
          <p:nvPr/>
        </p:nvSpPr>
        <p:spPr>
          <a:xfrm>
            <a:off x="5355000" y="3431880"/>
            <a:ext cx="216900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61" name="CustomShape 14"/>
          <p:cNvSpPr/>
          <p:nvPr/>
        </p:nvSpPr>
        <p:spPr>
          <a:xfrm>
            <a:off x="5351040" y="2500200"/>
            <a:ext cx="350244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FW HAL for EtherCAT Slave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62" name="CustomShape 15"/>
          <p:cNvSpPr/>
          <p:nvPr/>
        </p:nvSpPr>
        <p:spPr>
          <a:xfrm>
            <a:off x="5355000" y="1536120"/>
            <a:ext cx="350244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EtherCAT Slave Stack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63" name="CustomShape 16"/>
          <p:cNvSpPr/>
          <p:nvPr/>
        </p:nvSpPr>
        <p:spPr>
          <a:xfrm>
            <a:off x="6972480" y="98748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4" name="Line 17"/>
          <p:cNvSpPr/>
          <p:nvPr/>
        </p:nvSpPr>
        <p:spPr>
          <a:xfrm>
            <a:off x="5333760" y="4082040"/>
            <a:ext cx="3522240" cy="12240"/>
          </a:xfrm>
          <a:prstGeom prst="line">
            <a:avLst/>
          </a:prstGeom>
          <a:ln cap="rnd" w="25560">
            <a:solidFill>
              <a:srgbClr val="c0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CustomShape 18"/>
          <p:cNvSpPr/>
          <p:nvPr/>
        </p:nvSpPr>
        <p:spPr>
          <a:xfrm>
            <a:off x="6970320" y="193644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6" name="CustomShape 19"/>
          <p:cNvSpPr/>
          <p:nvPr/>
        </p:nvSpPr>
        <p:spPr>
          <a:xfrm>
            <a:off x="6318360" y="288684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7" name="CustomShape 20"/>
          <p:cNvSpPr/>
          <p:nvPr/>
        </p:nvSpPr>
        <p:spPr>
          <a:xfrm>
            <a:off x="6318360" y="383076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CustomShape 21"/>
          <p:cNvSpPr/>
          <p:nvPr/>
        </p:nvSpPr>
        <p:spPr>
          <a:xfrm>
            <a:off x="6318360" y="475272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9" name="CustomShape 22"/>
          <p:cNvSpPr/>
          <p:nvPr/>
        </p:nvSpPr>
        <p:spPr>
          <a:xfrm>
            <a:off x="6071760" y="570348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0" name="CustomShape 23"/>
          <p:cNvSpPr/>
          <p:nvPr/>
        </p:nvSpPr>
        <p:spPr>
          <a:xfrm>
            <a:off x="8229600" y="2867040"/>
            <a:ext cx="225720" cy="24375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1" name="CustomShape 24"/>
          <p:cNvSpPr/>
          <p:nvPr/>
        </p:nvSpPr>
        <p:spPr>
          <a:xfrm>
            <a:off x="9465840" y="591120"/>
            <a:ext cx="371880" cy="34599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2" name="CustomShape 25"/>
          <p:cNvSpPr/>
          <p:nvPr/>
        </p:nvSpPr>
        <p:spPr>
          <a:xfrm>
            <a:off x="9473040" y="4175280"/>
            <a:ext cx="364320" cy="17805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3" name="CustomShape 26"/>
          <p:cNvSpPr/>
          <p:nvPr/>
        </p:nvSpPr>
        <p:spPr>
          <a:xfrm>
            <a:off x="9520560" y="2057760"/>
            <a:ext cx="18853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74" name="CustomShape 27"/>
          <p:cNvSpPr/>
          <p:nvPr/>
        </p:nvSpPr>
        <p:spPr>
          <a:xfrm>
            <a:off x="9520560" y="4882320"/>
            <a:ext cx="18853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75" name="CustomShape 28"/>
          <p:cNvSpPr/>
          <p:nvPr/>
        </p:nvSpPr>
        <p:spPr>
          <a:xfrm>
            <a:off x="7198920" y="6238800"/>
            <a:ext cx="165456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76" name="CustomShape 29"/>
          <p:cNvSpPr/>
          <p:nvPr/>
        </p:nvSpPr>
        <p:spPr>
          <a:xfrm>
            <a:off x="5357160" y="6238800"/>
            <a:ext cx="165456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77" name="CustomShape 30"/>
          <p:cNvSpPr/>
          <p:nvPr/>
        </p:nvSpPr>
        <p:spPr>
          <a:xfrm>
            <a:off x="7913160" y="568836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CustomShape 1"/>
          <p:cNvSpPr/>
          <p:nvPr/>
        </p:nvSpPr>
        <p:spPr>
          <a:xfrm>
            <a:off x="1005840" y="438120"/>
            <a:ext cx="12615840" cy="810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rmAutofit/>
          </a:bodyPr>
          <a:p>
            <a:pPr>
              <a:lnSpc>
                <a:spcPct val="85000"/>
              </a:lnSpc>
              <a:buNone/>
            </a:pPr>
            <a:r>
              <a:rPr b="1" lang="en-US" sz="3840" spc="-1" strike="noStrike">
                <a:solidFill>
                  <a:srgbClr val="de0000"/>
                </a:solidFill>
                <a:latin typeface="Arial"/>
                <a:ea typeface="DejaVu Sans"/>
              </a:rPr>
              <a:t>RPRC Format</a:t>
            </a:r>
            <a:endParaRPr b="0" lang="en-IN" sz="3840" spc="-1" strike="noStrike">
              <a:latin typeface="Arial"/>
            </a:endParaRPr>
          </a:p>
        </p:txBody>
      </p:sp>
      <p:graphicFrame>
        <p:nvGraphicFramePr>
          <p:cNvPr id="679" name="Table 2"/>
          <p:cNvGraphicFramePr/>
          <p:nvPr/>
        </p:nvGraphicFramePr>
        <p:xfrm>
          <a:off x="1436040" y="2143800"/>
          <a:ext cx="3457080" cy="3840120"/>
        </p:xfrm>
        <a:graphic>
          <a:graphicData uri="http://schemas.openxmlformats.org/drawingml/2006/table">
            <a:tbl>
              <a:tblPr/>
              <a:tblGrid>
                <a:gridCol w="3457440"/>
              </a:tblGrid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680" name="CustomShape 3"/>
          <p:cNvSpPr/>
          <p:nvPr/>
        </p:nvSpPr>
        <p:spPr>
          <a:xfrm>
            <a:off x="5032800" y="2143800"/>
            <a:ext cx="406800" cy="571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81" name="Table 4"/>
          <p:cNvGraphicFramePr/>
          <p:nvPr/>
        </p:nvGraphicFramePr>
        <p:xfrm>
          <a:off x="7003080" y="2131200"/>
          <a:ext cx="1789200" cy="155304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Magic Word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Entry Point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Count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Version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82" name="Table 5"/>
          <p:cNvGraphicFramePr/>
          <p:nvPr/>
        </p:nvGraphicFramePr>
        <p:xfrm>
          <a:off x="7003080" y="3806640"/>
          <a:ext cx="1789200" cy="155016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0780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Run Address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Size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683" name="CustomShape 6"/>
          <p:cNvSpPr/>
          <p:nvPr/>
        </p:nvSpPr>
        <p:spPr>
          <a:xfrm>
            <a:off x="5032800" y="3782520"/>
            <a:ext cx="406800" cy="5421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4" name="CustomShape 7"/>
          <p:cNvSpPr/>
          <p:nvPr/>
        </p:nvSpPr>
        <p:spPr>
          <a:xfrm flipH="1" flipV="1" rot="10800000">
            <a:off x="8562600" y="3374640"/>
            <a:ext cx="1557720" cy="464400"/>
          </a:xfrm>
          <a:prstGeom prst="bentConnector3">
            <a:avLst>
              <a:gd name="adj1" fmla="val 12556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CustomShape 8"/>
          <p:cNvSpPr/>
          <p:nvPr/>
        </p:nvSpPr>
        <p:spPr>
          <a:xfrm flipH="1" flipV="1" rot="10800000">
            <a:off x="8562600" y="5099040"/>
            <a:ext cx="1557720" cy="514800"/>
          </a:xfrm>
          <a:prstGeom prst="bentConnector3">
            <a:avLst>
              <a:gd name="adj1" fmla="val 11014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6" name="CustomShape 9"/>
          <p:cNvSpPr/>
          <p:nvPr/>
        </p:nvSpPr>
        <p:spPr>
          <a:xfrm>
            <a:off x="8915400" y="21312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87" name="CustomShape 10"/>
          <p:cNvSpPr/>
          <p:nvPr/>
        </p:nvSpPr>
        <p:spPr>
          <a:xfrm>
            <a:off x="8915400" y="24411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88" name="CustomShape 11"/>
          <p:cNvSpPr/>
          <p:nvPr/>
        </p:nvSpPr>
        <p:spPr>
          <a:xfrm>
            <a:off x="8915400" y="276984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89" name="CustomShape 12"/>
          <p:cNvSpPr/>
          <p:nvPr/>
        </p:nvSpPr>
        <p:spPr>
          <a:xfrm>
            <a:off x="8915400" y="30985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90" name="CustomShape 13"/>
          <p:cNvSpPr/>
          <p:nvPr/>
        </p:nvSpPr>
        <p:spPr>
          <a:xfrm>
            <a:off x="8915400" y="34272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91" name="CustomShape 14"/>
          <p:cNvSpPr/>
          <p:nvPr/>
        </p:nvSpPr>
        <p:spPr>
          <a:xfrm>
            <a:off x="8915400" y="38379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92" name="CustomShape 15"/>
          <p:cNvSpPr/>
          <p:nvPr/>
        </p:nvSpPr>
        <p:spPr>
          <a:xfrm>
            <a:off x="8915400" y="41479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93" name="CustomShape 16"/>
          <p:cNvSpPr/>
          <p:nvPr/>
        </p:nvSpPr>
        <p:spPr>
          <a:xfrm>
            <a:off x="8915400" y="44766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94" name="CustomShape 17"/>
          <p:cNvSpPr/>
          <p:nvPr/>
        </p:nvSpPr>
        <p:spPr>
          <a:xfrm>
            <a:off x="8915400" y="480528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95" name="CustomShape 18"/>
          <p:cNvSpPr/>
          <p:nvPr/>
        </p:nvSpPr>
        <p:spPr>
          <a:xfrm>
            <a:off x="8915400" y="51339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96" name="CustomShape 19"/>
          <p:cNvSpPr/>
          <p:nvPr/>
        </p:nvSpPr>
        <p:spPr>
          <a:xfrm>
            <a:off x="8610480" y="18723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97" name="CustomShape 20"/>
          <p:cNvSpPr/>
          <p:nvPr/>
        </p:nvSpPr>
        <p:spPr>
          <a:xfrm>
            <a:off x="5991120" y="26100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98" name="CustomShape 21"/>
          <p:cNvSpPr/>
          <p:nvPr/>
        </p:nvSpPr>
        <p:spPr>
          <a:xfrm>
            <a:off x="5991120" y="43056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b="0" lang="en-IN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CustomShape 1"/>
          <p:cNvSpPr/>
          <p:nvPr/>
        </p:nvSpPr>
        <p:spPr>
          <a:xfrm>
            <a:off x="1005840" y="438120"/>
            <a:ext cx="12615840" cy="810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rmAutofit/>
          </a:bodyPr>
          <a:p>
            <a:pPr>
              <a:lnSpc>
                <a:spcPct val="85000"/>
              </a:lnSpc>
              <a:buNone/>
            </a:pPr>
            <a:r>
              <a:rPr b="1" lang="en-US" sz="3840" spc="-1" strike="noStrike">
                <a:solidFill>
                  <a:srgbClr val="de0000"/>
                </a:solidFill>
                <a:latin typeface="Arial"/>
                <a:ea typeface="DejaVu Sans"/>
              </a:rPr>
              <a:t>RPRC Format</a:t>
            </a:r>
            <a:endParaRPr b="0" lang="en-IN" sz="3840" spc="-1" strike="noStrike">
              <a:latin typeface="Arial"/>
            </a:endParaRPr>
          </a:p>
        </p:txBody>
      </p:sp>
      <p:graphicFrame>
        <p:nvGraphicFramePr>
          <p:cNvPr id="700" name="Table 2"/>
          <p:cNvGraphicFramePr/>
          <p:nvPr/>
        </p:nvGraphicFramePr>
        <p:xfrm>
          <a:off x="1436040" y="2143800"/>
          <a:ext cx="3457080" cy="3840120"/>
        </p:xfrm>
        <a:graphic>
          <a:graphicData uri="http://schemas.openxmlformats.org/drawingml/2006/table">
            <a:tbl>
              <a:tblPr/>
              <a:tblGrid>
                <a:gridCol w="3457440"/>
              </a:tblGrid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701" name="CustomShape 3"/>
          <p:cNvSpPr/>
          <p:nvPr/>
        </p:nvSpPr>
        <p:spPr>
          <a:xfrm>
            <a:off x="5032800" y="2143800"/>
            <a:ext cx="406800" cy="571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702" name="Table 4"/>
          <p:cNvGraphicFramePr/>
          <p:nvPr/>
        </p:nvGraphicFramePr>
        <p:xfrm>
          <a:off x="7003080" y="2131200"/>
          <a:ext cx="1789200" cy="155304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Magic Word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Entry Point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Count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Version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3" name="Table 5"/>
          <p:cNvGraphicFramePr/>
          <p:nvPr/>
        </p:nvGraphicFramePr>
        <p:xfrm>
          <a:off x="7003080" y="3806640"/>
          <a:ext cx="1789200" cy="155016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0780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Run Address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Size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704" name="CustomShape 6"/>
          <p:cNvSpPr/>
          <p:nvPr/>
        </p:nvSpPr>
        <p:spPr>
          <a:xfrm>
            <a:off x="5032800" y="3782520"/>
            <a:ext cx="406800" cy="5421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5" name="CustomShape 7"/>
          <p:cNvSpPr/>
          <p:nvPr/>
        </p:nvSpPr>
        <p:spPr>
          <a:xfrm flipH="1" flipV="1" rot="10800000">
            <a:off x="8562600" y="3374640"/>
            <a:ext cx="1557720" cy="464400"/>
          </a:xfrm>
          <a:prstGeom prst="bentConnector3">
            <a:avLst>
              <a:gd name="adj1" fmla="val 12556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6" name="CustomShape 8"/>
          <p:cNvSpPr/>
          <p:nvPr/>
        </p:nvSpPr>
        <p:spPr>
          <a:xfrm flipH="1" flipV="1" rot="10800000">
            <a:off x="8562600" y="5099040"/>
            <a:ext cx="1557720" cy="514800"/>
          </a:xfrm>
          <a:prstGeom prst="bentConnector3">
            <a:avLst>
              <a:gd name="adj1" fmla="val 11014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CustomShape 9"/>
          <p:cNvSpPr/>
          <p:nvPr/>
        </p:nvSpPr>
        <p:spPr>
          <a:xfrm>
            <a:off x="8915400" y="21312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08" name="CustomShape 10"/>
          <p:cNvSpPr/>
          <p:nvPr/>
        </p:nvSpPr>
        <p:spPr>
          <a:xfrm>
            <a:off x="8915400" y="24411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09" name="CustomShape 11"/>
          <p:cNvSpPr/>
          <p:nvPr/>
        </p:nvSpPr>
        <p:spPr>
          <a:xfrm>
            <a:off x="8915400" y="276984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10" name="CustomShape 12"/>
          <p:cNvSpPr/>
          <p:nvPr/>
        </p:nvSpPr>
        <p:spPr>
          <a:xfrm>
            <a:off x="8915400" y="30985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11" name="CustomShape 13"/>
          <p:cNvSpPr/>
          <p:nvPr/>
        </p:nvSpPr>
        <p:spPr>
          <a:xfrm>
            <a:off x="8915400" y="34272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12" name="CustomShape 14"/>
          <p:cNvSpPr/>
          <p:nvPr/>
        </p:nvSpPr>
        <p:spPr>
          <a:xfrm>
            <a:off x="8915400" y="38379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13" name="CustomShape 15"/>
          <p:cNvSpPr/>
          <p:nvPr/>
        </p:nvSpPr>
        <p:spPr>
          <a:xfrm>
            <a:off x="8915400" y="41479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14" name="CustomShape 16"/>
          <p:cNvSpPr/>
          <p:nvPr/>
        </p:nvSpPr>
        <p:spPr>
          <a:xfrm>
            <a:off x="8915400" y="44766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15" name="CustomShape 17"/>
          <p:cNvSpPr/>
          <p:nvPr/>
        </p:nvSpPr>
        <p:spPr>
          <a:xfrm>
            <a:off x="8915400" y="480528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16" name="CustomShape 18"/>
          <p:cNvSpPr/>
          <p:nvPr/>
        </p:nvSpPr>
        <p:spPr>
          <a:xfrm>
            <a:off x="8915400" y="51339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17" name="CustomShape 19"/>
          <p:cNvSpPr/>
          <p:nvPr/>
        </p:nvSpPr>
        <p:spPr>
          <a:xfrm>
            <a:off x="8610480" y="18723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18" name="CustomShape 20"/>
          <p:cNvSpPr/>
          <p:nvPr/>
        </p:nvSpPr>
        <p:spPr>
          <a:xfrm>
            <a:off x="5991120" y="26100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19" name="CustomShape 21"/>
          <p:cNvSpPr/>
          <p:nvPr/>
        </p:nvSpPr>
        <p:spPr>
          <a:xfrm>
            <a:off x="5991120" y="43056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b="0" lang="en-IN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CustomShape 1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pPr>
              <a:lnSpc>
                <a:spcPct val="85000"/>
              </a:lnSpc>
              <a:buNone/>
            </a:pPr>
            <a:r>
              <a:rPr b="1" lang="en-US" sz="3200" spc="-1" strike="noStrike">
                <a:solidFill>
                  <a:srgbClr val="de0000"/>
                </a:solidFill>
                <a:latin typeface="Arial"/>
                <a:ea typeface="DejaVu Sans"/>
              </a:rPr>
              <a:t>XIP gen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721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091743FB-79E1-425A-AAF6-F02B20A9D073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graphicFrame>
        <p:nvGraphicFramePr>
          <p:cNvPr id="722" name="Table 3"/>
          <p:cNvGraphicFramePr/>
          <p:nvPr/>
        </p:nvGraphicFramePr>
        <p:xfrm>
          <a:off x="548640" y="1295280"/>
          <a:ext cx="4723920" cy="4937400"/>
        </p:xfrm>
        <a:graphic>
          <a:graphicData uri="http://schemas.openxmlformats.org/drawingml/2006/table">
            <a:tbl>
              <a:tblPr/>
              <a:tblGrid>
                <a:gridCol w="4724280"/>
              </a:tblGrid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b="0" lang="en-IN" sz="2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0x0)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b="0" lang="en-IN" sz="2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0x0, size = 0x80)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b="0" lang="en-IN" sz="2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0x70080000, size = 8KB)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b="0" lang="en-IN" sz="2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0x60100000, size = 64KB)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4 Header</a:t>
                      </a:r>
                      <a:endParaRPr b="0" lang="en-IN" sz="2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0x60110000, size = 16KB)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4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723" name="CustomShape 4"/>
          <p:cNvSpPr/>
          <p:nvPr/>
        </p:nvSpPr>
        <p:spPr>
          <a:xfrm>
            <a:off x="6400800" y="356256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xipGen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724" name="Table 5"/>
          <p:cNvGraphicFramePr/>
          <p:nvPr/>
        </p:nvGraphicFramePr>
        <p:xfrm>
          <a:off x="8913240" y="1251360"/>
          <a:ext cx="3657240" cy="2475720"/>
        </p:xfrm>
        <a:graphic>
          <a:graphicData uri="http://schemas.openxmlformats.org/drawingml/2006/table">
            <a:tbl>
              <a:tblPr/>
              <a:tblGrid>
                <a:gridCol w="3657600"/>
              </a:tblGrid>
              <a:tr h="5612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0x0)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612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0x0, size = 0x80)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9636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612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0x70080000, size = 8KB)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9600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5" name="Table 6"/>
          <p:cNvGraphicFramePr/>
          <p:nvPr/>
        </p:nvGraphicFramePr>
        <p:xfrm>
          <a:off x="8910000" y="4680360"/>
          <a:ext cx="3657240" cy="1683360"/>
        </p:xfrm>
        <a:graphic>
          <a:graphicData uri="http://schemas.openxmlformats.org/drawingml/2006/table">
            <a:tbl>
              <a:tblPr/>
              <a:tblGrid>
                <a:gridCol w="3657600"/>
              </a:tblGrid>
              <a:tr h="5612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NOT USED)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612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0x60100000, size = 80 KB)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612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 (merged content of section 3 + section 4)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726" name="CustomShape 7"/>
          <p:cNvSpPr/>
          <p:nvPr/>
        </p:nvSpPr>
        <p:spPr>
          <a:xfrm>
            <a:off x="5410080" y="3809880"/>
            <a:ext cx="75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7" name="CustomShape 8"/>
          <p:cNvSpPr/>
          <p:nvPr/>
        </p:nvSpPr>
        <p:spPr>
          <a:xfrm flipV="1">
            <a:off x="7848720" y="2871720"/>
            <a:ext cx="972360" cy="70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8" name="CustomShape 9"/>
          <p:cNvSpPr/>
          <p:nvPr/>
        </p:nvSpPr>
        <p:spPr>
          <a:xfrm>
            <a:off x="7848720" y="4096080"/>
            <a:ext cx="927720" cy="71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9" name="CustomShape 10"/>
          <p:cNvSpPr/>
          <p:nvPr/>
        </p:nvSpPr>
        <p:spPr>
          <a:xfrm>
            <a:off x="7255080" y="2130120"/>
            <a:ext cx="152100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Non-XIP RPRC file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30" name="CustomShape 11"/>
          <p:cNvSpPr/>
          <p:nvPr/>
        </p:nvSpPr>
        <p:spPr>
          <a:xfrm>
            <a:off x="7534800" y="4680360"/>
            <a:ext cx="12200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XIP RPRC file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31" name="CustomShape 12"/>
          <p:cNvSpPr/>
          <p:nvPr/>
        </p:nvSpPr>
        <p:spPr>
          <a:xfrm>
            <a:off x="5410080" y="4572000"/>
            <a:ext cx="302040" cy="25117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2" name="CustomShape 13"/>
          <p:cNvSpPr/>
          <p:nvPr/>
        </p:nvSpPr>
        <p:spPr>
          <a:xfrm>
            <a:off x="5787720" y="5652000"/>
            <a:ext cx="14436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XIP sections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33" name="CustomShape 14"/>
          <p:cNvSpPr/>
          <p:nvPr/>
        </p:nvSpPr>
        <p:spPr>
          <a:xfrm>
            <a:off x="13010760" y="5513760"/>
            <a:ext cx="13291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Merged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XIP section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34" name="CustomShape 15"/>
          <p:cNvSpPr/>
          <p:nvPr/>
        </p:nvSpPr>
        <p:spPr>
          <a:xfrm>
            <a:off x="12698640" y="5284440"/>
            <a:ext cx="252360" cy="11854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CustomShape 1"/>
          <p:cNvSpPr/>
          <p:nvPr/>
        </p:nvSpPr>
        <p:spPr>
          <a:xfrm>
            <a:off x="4312800" y="451548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736" name="CustomShape 2"/>
          <p:cNvSpPr/>
          <p:nvPr/>
        </p:nvSpPr>
        <p:spPr>
          <a:xfrm>
            <a:off x="380880" y="1447920"/>
            <a:ext cx="9217440" cy="312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37" name="CustomShape 3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pPr>
              <a:lnSpc>
                <a:spcPct val="85000"/>
              </a:lnSpc>
              <a:buNone/>
            </a:pPr>
            <a:r>
              <a:rPr b="1" lang="en-US" sz="3200" spc="-1" strike="noStrike">
                <a:solidFill>
                  <a:srgbClr val="de0000"/>
                </a:solidFill>
                <a:latin typeface="Arial"/>
                <a:ea typeface="DejaVu Sans"/>
              </a:rPr>
              <a:t>Post build steps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738" name="CustomShape 4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93C934A5-2DAB-47E6-BA29-8A0BA0D62C50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739" name="CustomShape 5"/>
          <p:cNvSpPr/>
          <p:nvPr/>
        </p:nvSpPr>
        <p:spPr>
          <a:xfrm>
            <a:off x="609480" y="167652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40" name="CustomShape 6"/>
          <p:cNvSpPr/>
          <p:nvPr/>
        </p:nvSpPr>
        <p:spPr>
          <a:xfrm>
            <a:off x="618840" y="280260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41" name="CustomShape 7"/>
          <p:cNvSpPr/>
          <p:nvPr/>
        </p:nvSpPr>
        <p:spPr>
          <a:xfrm>
            <a:off x="2415600" y="167652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42" name="CustomShape 8"/>
          <p:cNvSpPr/>
          <p:nvPr/>
        </p:nvSpPr>
        <p:spPr>
          <a:xfrm>
            <a:off x="2415600" y="278748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43" name="CustomShape 9"/>
          <p:cNvSpPr/>
          <p:nvPr/>
        </p:nvSpPr>
        <p:spPr>
          <a:xfrm>
            <a:off x="2151720" y="389808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44" name="CustomShape 10"/>
          <p:cNvSpPr/>
          <p:nvPr/>
        </p:nvSpPr>
        <p:spPr>
          <a:xfrm>
            <a:off x="4114800" y="252540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45" name="CustomShape 11"/>
          <p:cNvSpPr/>
          <p:nvPr/>
        </p:nvSpPr>
        <p:spPr>
          <a:xfrm>
            <a:off x="1086480" y="227700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746" name="CustomShape 12"/>
          <p:cNvSpPr/>
          <p:nvPr/>
        </p:nvSpPr>
        <p:spPr>
          <a:xfrm>
            <a:off x="2133720" y="334188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747" name="CustomShape 13"/>
          <p:cNvSpPr/>
          <p:nvPr/>
        </p:nvSpPr>
        <p:spPr>
          <a:xfrm>
            <a:off x="1447920" y="1943280"/>
            <a:ext cx="964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8" name="CustomShape 14"/>
          <p:cNvSpPr/>
          <p:nvPr/>
        </p:nvSpPr>
        <p:spPr>
          <a:xfrm>
            <a:off x="1447920" y="3032640"/>
            <a:ext cx="931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9" name="CustomShape 15"/>
          <p:cNvSpPr/>
          <p:nvPr/>
        </p:nvSpPr>
        <p:spPr>
          <a:xfrm>
            <a:off x="3429000" y="1943280"/>
            <a:ext cx="682920" cy="84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0" name="CustomShape 16"/>
          <p:cNvSpPr/>
          <p:nvPr/>
        </p:nvSpPr>
        <p:spPr>
          <a:xfrm flipV="1">
            <a:off x="3420000" y="2788560"/>
            <a:ext cx="691920" cy="26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1" name="CustomShape 17"/>
          <p:cNvSpPr/>
          <p:nvPr/>
        </p:nvSpPr>
        <p:spPr>
          <a:xfrm flipV="1">
            <a:off x="3420000" y="2788560"/>
            <a:ext cx="691920" cy="132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2" name="CustomShape 18"/>
          <p:cNvSpPr/>
          <p:nvPr/>
        </p:nvSpPr>
        <p:spPr>
          <a:xfrm>
            <a:off x="5422320" y="2787480"/>
            <a:ext cx="670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3" name="CustomShape 19"/>
          <p:cNvSpPr/>
          <p:nvPr/>
        </p:nvSpPr>
        <p:spPr>
          <a:xfrm>
            <a:off x="6108120" y="252540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54" name="CustomShape 20"/>
          <p:cNvSpPr/>
          <p:nvPr/>
        </p:nvSpPr>
        <p:spPr>
          <a:xfrm>
            <a:off x="8001000" y="190944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55" name="CustomShape 21"/>
          <p:cNvSpPr/>
          <p:nvPr/>
        </p:nvSpPr>
        <p:spPr>
          <a:xfrm>
            <a:off x="7976520" y="3032640"/>
            <a:ext cx="1228680" cy="74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.rprc_xip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56" name="CustomShape 22"/>
          <p:cNvSpPr/>
          <p:nvPr/>
        </p:nvSpPr>
        <p:spPr>
          <a:xfrm flipV="1">
            <a:off x="7339680" y="2130480"/>
            <a:ext cx="63432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7" name="CustomShape 23"/>
          <p:cNvSpPr/>
          <p:nvPr/>
        </p:nvSpPr>
        <p:spPr>
          <a:xfrm>
            <a:off x="7339680" y="2804040"/>
            <a:ext cx="634320" cy="51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8" name="CustomShape 24"/>
          <p:cNvSpPr/>
          <p:nvPr/>
        </p:nvSpPr>
        <p:spPr>
          <a:xfrm>
            <a:off x="1405440" y="306936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59" name="CustomShape 25"/>
          <p:cNvSpPr/>
          <p:nvPr/>
        </p:nvSpPr>
        <p:spPr>
          <a:xfrm>
            <a:off x="3664080" y="3454920"/>
            <a:ext cx="7225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60" name="CustomShape 26"/>
          <p:cNvSpPr/>
          <p:nvPr/>
        </p:nvSpPr>
        <p:spPr>
          <a:xfrm>
            <a:off x="1441080" y="190584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61" name="CustomShape 27"/>
          <p:cNvSpPr/>
          <p:nvPr/>
        </p:nvSpPr>
        <p:spPr>
          <a:xfrm>
            <a:off x="5369040" y="2978280"/>
            <a:ext cx="9388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62" name="CustomShape 28"/>
          <p:cNvSpPr/>
          <p:nvPr/>
        </p:nvSpPr>
        <p:spPr>
          <a:xfrm>
            <a:off x="7456680" y="2580480"/>
            <a:ext cx="9010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xipGen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63" name="CustomShape 29"/>
          <p:cNvSpPr/>
          <p:nvPr/>
        </p:nvSpPr>
        <p:spPr>
          <a:xfrm>
            <a:off x="8259480" y="4116240"/>
            <a:ext cx="7866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CPU1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64" name="CustomShape 30"/>
          <p:cNvSpPr/>
          <p:nvPr/>
        </p:nvSpPr>
        <p:spPr>
          <a:xfrm>
            <a:off x="380880" y="4917600"/>
            <a:ext cx="9217440" cy="312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65" name="CustomShape 31"/>
          <p:cNvSpPr/>
          <p:nvPr/>
        </p:nvSpPr>
        <p:spPr>
          <a:xfrm>
            <a:off x="609480" y="514620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66" name="CustomShape 32"/>
          <p:cNvSpPr/>
          <p:nvPr/>
        </p:nvSpPr>
        <p:spPr>
          <a:xfrm>
            <a:off x="618840" y="627264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67" name="CustomShape 33"/>
          <p:cNvSpPr/>
          <p:nvPr/>
        </p:nvSpPr>
        <p:spPr>
          <a:xfrm>
            <a:off x="2415600" y="514620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68" name="CustomShape 34"/>
          <p:cNvSpPr/>
          <p:nvPr/>
        </p:nvSpPr>
        <p:spPr>
          <a:xfrm>
            <a:off x="2415600" y="625716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69" name="CustomShape 35"/>
          <p:cNvSpPr/>
          <p:nvPr/>
        </p:nvSpPr>
        <p:spPr>
          <a:xfrm>
            <a:off x="2151720" y="736812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70" name="CustomShape 36"/>
          <p:cNvSpPr/>
          <p:nvPr/>
        </p:nvSpPr>
        <p:spPr>
          <a:xfrm>
            <a:off x="4114800" y="599508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71" name="CustomShape 37"/>
          <p:cNvSpPr/>
          <p:nvPr/>
        </p:nvSpPr>
        <p:spPr>
          <a:xfrm>
            <a:off x="1086480" y="574704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772" name="CustomShape 38"/>
          <p:cNvSpPr/>
          <p:nvPr/>
        </p:nvSpPr>
        <p:spPr>
          <a:xfrm>
            <a:off x="2133720" y="681192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773" name="CustomShape 39"/>
          <p:cNvSpPr/>
          <p:nvPr/>
        </p:nvSpPr>
        <p:spPr>
          <a:xfrm>
            <a:off x="1447920" y="5412960"/>
            <a:ext cx="964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1447920" y="6502680"/>
            <a:ext cx="931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5" name="CustomShape 41"/>
          <p:cNvSpPr/>
          <p:nvPr/>
        </p:nvSpPr>
        <p:spPr>
          <a:xfrm>
            <a:off x="3429000" y="5412960"/>
            <a:ext cx="682920" cy="84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6" name="CustomShape 42"/>
          <p:cNvSpPr/>
          <p:nvPr/>
        </p:nvSpPr>
        <p:spPr>
          <a:xfrm flipV="1">
            <a:off x="3420000" y="6258960"/>
            <a:ext cx="691920" cy="26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7" name="CustomShape 43"/>
          <p:cNvSpPr/>
          <p:nvPr/>
        </p:nvSpPr>
        <p:spPr>
          <a:xfrm flipV="1">
            <a:off x="3420000" y="6258960"/>
            <a:ext cx="691920" cy="132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8" name="CustomShape 44"/>
          <p:cNvSpPr/>
          <p:nvPr/>
        </p:nvSpPr>
        <p:spPr>
          <a:xfrm>
            <a:off x="5422320" y="6257160"/>
            <a:ext cx="670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45"/>
          <p:cNvSpPr/>
          <p:nvPr/>
        </p:nvSpPr>
        <p:spPr>
          <a:xfrm>
            <a:off x="6108120" y="599508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80" name="CustomShape 46"/>
          <p:cNvSpPr/>
          <p:nvPr/>
        </p:nvSpPr>
        <p:spPr>
          <a:xfrm>
            <a:off x="8001000" y="537948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81" name="CustomShape 47"/>
          <p:cNvSpPr/>
          <p:nvPr/>
        </p:nvSpPr>
        <p:spPr>
          <a:xfrm>
            <a:off x="7976520" y="6502680"/>
            <a:ext cx="1228680" cy="759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.rprc_xip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82" name="CustomShape 48"/>
          <p:cNvSpPr/>
          <p:nvPr/>
        </p:nvSpPr>
        <p:spPr>
          <a:xfrm flipV="1">
            <a:off x="7339680" y="5600520"/>
            <a:ext cx="63432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3" name="CustomShape 49"/>
          <p:cNvSpPr/>
          <p:nvPr/>
        </p:nvSpPr>
        <p:spPr>
          <a:xfrm>
            <a:off x="7339680" y="6274080"/>
            <a:ext cx="634320" cy="51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4" name="CustomShape 50"/>
          <p:cNvSpPr/>
          <p:nvPr/>
        </p:nvSpPr>
        <p:spPr>
          <a:xfrm>
            <a:off x="1405440" y="653940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85" name="CustomShape 51"/>
          <p:cNvSpPr/>
          <p:nvPr/>
        </p:nvSpPr>
        <p:spPr>
          <a:xfrm>
            <a:off x="3664080" y="6924600"/>
            <a:ext cx="7225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86" name="CustomShape 52"/>
          <p:cNvSpPr/>
          <p:nvPr/>
        </p:nvSpPr>
        <p:spPr>
          <a:xfrm>
            <a:off x="1441080" y="537588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87" name="CustomShape 53"/>
          <p:cNvSpPr/>
          <p:nvPr/>
        </p:nvSpPr>
        <p:spPr>
          <a:xfrm>
            <a:off x="5369040" y="6448320"/>
            <a:ext cx="9388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88" name="CustomShape 54"/>
          <p:cNvSpPr/>
          <p:nvPr/>
        </p:nvSpPr>
        <p:spPr>
          <a:xfrm>
            <a:off x="7456680" y="6050520"/>
            <a:ext cx="9010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xipGen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89" name="CustomShape 55"/>
          <p:cNvSpPr/>
          <p:nvPr/>
        </p:nvSpPr>
        <p:spPr>
          <a:xfrm>
            <a:off x="8259480" y="7586280"/>
            <a:ext cx="7866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CPUn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90" name="CustomShape 56"/>
          <p:cNvSpPr/>
          <p:nvPr/>
        </p:nvSpPr>
        <p:spPr>
          <a:xfrm>
            <a:off x="12231720" y="3399480"/>
            <a:ext cx="2014920" cy="496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.appimage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91" name="CustomShape 57"/>
          <p:cNvSpPr/>
          <p:nvPr/>
        </p:nvSpPr>
        <p:spPr>
          <a:xfrm>
            <a:off x="12243960" y="4590000"/>
            <a:ext cx="2014920" cy="82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.appimage_xip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92" name="CustomShape 58"/>
          <p:cNvSpPr/>
          <p:nvPr/>
        </p:nvSpPr>
        <p:spPr>
          <a:xfrm>
            <a:off x="9208080" y="2145240"/>
            <a:ext cx="3020760" cy="150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3" name="CustomShape 59"/>
          <p:cNvSpPr/>
          <p:nvPr/>
        </p:nvSpPr>
        <p:spPr>
          <a:xfrm flipV="1">
            <a:off x="9232560" y="3645720"/>
            <a:ext cx="2996280" cy="195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4" name="CustomShape 60"/>
          <p:cNvSpPr/>
          <p:nvPr/>
        </p:nvSpPr>
        <p:spPr>
          <a:xfrm>
            <a:off x="9220320" y="3454920"/>
            <a:ext cx="3020760" cy="150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5" name="CustomShape 61"/>
          <p:cNvSpPr/>
          <p:nvPr/>
        </p:nvSpPr>
        <p:spPr>
          <a:xfrm flipV="1">
            <a:off x="9238320" y="4907880"/>
            <a:ext cx="2996280" cy="195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6" name="CustomShape 62"/>
          <p:cNvSpPr/>
          <p:nvPr/>
        </p:nvSpPr>
        <p:spPr>
          <a:xfrm>
            <a:off x="10425240" y="3464280"/>
            <a:ext cx="15850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97" name="CustomShape 63"/>
          <p:cNvSpPr/>
          <p:nvPr/>
        </p:nvSpPr>
        <p:spPr>
          <a:xfrm>
            <a:off x="10483200" y="4773960"/>
            <a:ext cx="15850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26520" y="5101560"/>
            <a:ext cx="1011888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0" y="7394040"/>
            <a:ext cx="1461744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3"/>
          <p:cNvSpPr/>
          <p:nvPr/>
        </p:nvSpPr>
        <p:spPr>
          <a:xfrm>
            <a:off x="3202920" y="5177880"/>
            <a:ext cx="691236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5276520" y="4187160"/>
            <a:ext cx="2133720" cy="6130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>
            <a:off x="7235280" y="5635080"/>
            <a:ext cx="288000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3" name="CustomShape 6"/>
          <p:cNvSpPr/>
          <p:nvPr/>
        </p:nvSpPr>
        <p:spPr>
          <a:xfrm>
            <a:off x="3202920" y="5635080"/>
            <a:ext cx="387072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4" name="CustomShape 7"/>
          <p:cNvSpPr/>
          <p:nvPr/>
        </p:nvSpPr>
        <p:spPr>
          <a:xfrm>
            <a:off x="1443960" y="5177880"/>
            <a:ext cx="1673640" cy="835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5" name="CustomShape 8"/>
          <p:cNvSpPr/>
          <p:nvPr/>
        </p:nvSpPr>
        <p:spPr>
          <a:xfrm>
            <a:off x="2937600" y="1715400"/>
            <a:ext cx="3191040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6" name="CustomShape 9"/>
          <p:cNvSpPr/>
          <p:nvPr/>
        </p:nvSpPr>
        <p:spPr>
          <a:xfrm>
            <a:off x="7551360" y="4187160"/>
            <a:ext cx="2573640" cy="6130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Industrial Protocol FW HAL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7" name="CustomShape 10"/>
          <p:cNvSpPr/>
          <p:nvPr/>
        </p:nvSpPr>
        <p:spPr>
          <a:xfrm>
            <a:off x="3455640" y="2827800"/>
            <a:ext cx="165600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Mbed TLS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8" name="CustomShape 11"/>
          <p:cNvSpPr/>
          <p:nvPr/>
        </p:nvSpPr>
        <p:spPr>
          <a:xfrm>
            <a:off x="5551560" y="2827800"/>
            <a:ext cx="1757160" cy="8971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Industrial Protocols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9" name="CustomShape 12"/>
          <p:cNvSpPr/>
          <p:nvPr/>
        </p:nvSpPr>
        <p:spPr>
          <a:xfrm>
            <a:off x="326520" y="2739240"/>
            <a:ext cx="1011888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0" name="CustomShape 13"/>
          <p:cNvSpPr/>
          <p:nvPr/>
        </p:nvSpPr>
        <p:spPr>
          <a:xfrm>
            <a:off x="7764480" y="2835000"/>
            <a:ext cx="2147760" cy="89208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Motor Control Protocol and libraries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1" name="CustomShape 14"/>
          <p:cNvSpPr/>
          <p:nvPr/>
        </p:nvSpPr>
        <p:spPr>
          <a:xfrm>
            <a:off x="326520" y="3920400"/>
            <a:ext cx="1011888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2" name="CustomShape 15"/>
          <p:cNvSpPr/>
          <p:nvPr/>
        </p:nvSpPr>
        <p:spPr>
          <a:xfrm>
            <a:off x="2968200" y="4168080"/>
            <a:ext cx="2143440" cy="6321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3" name="CustomShape 16"/>
          <p:cNvSpPr/>
          <p:nvPr/>
        </p:nvSpPr>
        <p:spPr>
          <a:xfrm>
            <a:off x="326520" y="1297800"/>
            <a:ext cx="10109520" cy="12988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4" name="CustomShape 17"/>
          <p:cNvSpPr/>
          <p:nvPr/>
        </p:nvSpPr>
        <p:spPr>
          <a:xfrm>
            <a:off x="10613520" y="1297800"/>
            <a:ext cx="3642120" cy="48675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5" name="CustomShape 18"/>
          <p:cNvSpPr/>
          <p:nvPr/>
        </p:nvSpPr>
        <p:spPr>
          <a:xfrm>
            <a:off x="10762920" y="3755520"/>
            <a:ext cx="1600560" cy="460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6" name="CustomShape 19"/>
          <p:cNvSpPr/>
          <p:nvPr/>
        </p:nvSpPr>
        <p:spPr>
          <a:xfrm>
            <a:off x="10762920" y="5108040"/>
            <a:ext cx="1600560" cy="9115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7" name="CustomShape 20"/>
          <p:cNvSpPr/>
          <p:nvPr/>
        </p:nvSpPr>
        <p:spPr>
          <a:xfrm>
            <a:off x="10762920" y="4345920"/>
            <a:ext cx="1600560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8" name="CustomShape 21"/>
          <p:cNvSpPr/>
          <p:nvPr/>
        </p:nvSpPr>
        <p:spPr>
          <a:xfrm>
            <a:off x="10762920" y="2745720"/>
            <a:ext cx="1600560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9" name="CustomShape 22"/>
          <p:cNvSpPr/>
          <p:nvPr/>
        </p:nvSpPr>
        <p:spPr>
          <a:xfrm>
            <a:off x="326520" y="6251040"/>
            <a:ext cx="10118880" cy="682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ARM R5F, ARM M4F + SOC peripherals + EVM peripherals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0" name="CustomShape 23"/>
          <p:cNvSpPr/>
          <p:nvPr/>
        </p:nvSpPr>
        <p:spPr>
          <a:xfrm>
            <a:off x="10613520" y="6263640"/>
            <a:ext cx="3642120" cy="67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51" name="CustomShape 24"/>
          <p:cNvSpPr/>
          <p:nvPr/>
        </p:nvSpPr>
        <p:spPr>
          <a:xfrm>
            <a:off x="6391440" y="1718640"/>
            <a:ext cx="3191040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Demos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2" name="CustomShape 25"/>
          <p:cNvSpPr/>
          <p:nvPr/>
        </p:nvSpPr>
        <p:spPr>
          <a:xfrm>
            <a:off x="10762920" y="1818720"/>
            <a:ext cx="1600560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3" name="CustomShape 26"/>
          <p:cNvSpPr/>
          <p:nvPr/>
        </p:nvSpPr>
        <p:spPr>
          <a:xfrm>
            <a:off x="3267360" y="3303720"/>
            <a:ext cx="203220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4" name="CustomShape 27"/>
          <p:cNvSpPr/>
          <p:nvPr/>
        </p:nvSpPr>
        <p:spPr>
          <a:xfrm>
            <a:off x="12528000" y="5108040"/>
            <a:ext cx="1600560" cy="9154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Smart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Placement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CustomShape 1"/>
          <p:cNvSpPr/>
          <p:nvPr/>
        </p:nvSpPr>
        <p:spPr>
          <a:xfrm>
            <a:off x="4312800" y="451548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799" name="CustomShape 2"/>
          <p:cNvSpPr/>
          <p:nvPr/>
        </p:nvSpPr>
        <p:spPr>
          <a:xfrm>
            <a:off x="380880" y="1447920"/>
            <a:ext cx="7388640" cy="312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00" name="CustomShape 3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pPr>
              <a:lnSpc>
                <a:spcPct val="85000"/>
              </a:lnSpc>
              <a:buNone/>
            </a:pPr>
            <a:r>
              <a:rPr b="1" lang="en-US" sz="3200" spc="-1" strike="noStrike">
                <a:solidFill>
                  <a:srgbClr val="de0000"/>
                </a:solidFill>
                <a:latin typeface="Arial"/>
                <a:ea typeface="DejaVu Sans"/>
              </a:rPr>
              <a:t>Post build steps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801" name="CustomShape 4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39AF7A95-F963-42A5-8B67-463B42D765E7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802" name="CustomShape 5"/>
          <p:cNvSpPr/>
          <p:nvPr/>
        </p:nvSpPr>
        <p:spPr>
          <a:xfrm>
            <a:off x="609480" y="167652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03" name="CustomShape 6"/>
          <p:cNvSpPr/>
          <p:nvPr/>
        </p:nvSpPr>
        <p:spPr>
          <a:xfrm>
            <a:off x="618840" y="280260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04" name="CustomShape 7"/>
          <p:cNvSpPr/>
          <p:nvPr/>
        </p:nvSpPr>
        <p:spPr>
          <a:xfrm>
            <a:off x="2415600" y="167652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05" name="CustomShape 8"/>
          <p:cNvSpPr/>
          <p:nvPr/>
        </p:nvSpPr>
        <p:spPr>
          <a:xfrm>
            <a:off x="2415600" y="278748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06" name="CustomShape 9"/>
          <p:cNvSpPr/>
          <p:nvPr/>
        </p:nvSpPr>
        <p:spPr>
          <a:xfrm>
            <a:off x="2151720" y="389808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07" name="CustomShape 10"/>
          <p:cNvSpPr/>
          <p:nvPr/>
        </p:nvSpPr>
        <p:spPr>
          <a:xfrm>
            <a:off x="4114800" y="252540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08" name="CustomShape 11"/>
          <p:cNvSpPr/>
          <p:nvPr/>
        </p:nvSpPr>
        <p:spPr>
          <a:xfrm>
            <a:off x="1086480" y="227700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809" name="CustomShape 12"/>
          <p:cNvSpPr/>
          <p:nvPr/>
        </p:nvSpPr>
        <p:spPr>
          <a:xfrm>
            <a:off x="2133720" y="334188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810" name="CustomShape 13"/>
          <p:cNvSpPr/>
          <p:nvPr/>
        </p:nvSpPr>
        <p:spPr>
          <a:xfrm>
            <a:off x="1447920" y="1943280"/>
            <a:ext cx="964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1" name="CustomShape 14"/>
          <p:cNvSpPr/>
          <p:nvPr/>
        </p:nvSpPr>
        <p:spPr>
          <a:xfrm>
            <a:off x="1447920" y="3032640"/>
            <a:ext cx="931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2" name="CustomShape 15"/>
          <p:cNvSpPr/>
          <p:nvPr/>
        </p:nvSpPr>
        <p:spPr>
          <a:xfrm>
            <a:off x="3429000" y="1943280"/>
            <a:ext cx="682920" cy="84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3" name="CustomShape 16"/>
          <p:cNvSpPr/>
          <p:nvPr/>
        </p:nvSpPr>
        <p:spPr>
          <a:xfrm flipV="1">
            <a:off x="3420000" y="2788560"/>
            <a:ext cx="691920" cy="26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4" name="CustomShape 17"/>
          <p:cNvSpPr/>
          <p:nvPr/>
        </p:nvSpPr>
        <p:spPr>
          <a:xfrm flipV="1">
            <a:off x="3420000" y="2788560"/>
            <a:ext cx="691920" cy="132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5" name="CustomShape 18"/>
          <p:cNvSpPr/>
          <p:nvPr/>
        </p:nvSpPr>
        <p:spPr>
          <a:xfrm>
            <a:off x="5422320" y="2787480"/>
            <a:ext cx="670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6" name="CustomShape 19"/>
          <p:cNvSpPr/>
          <p:nvPr/>
        </p:nvSpPr>
        <p:spPr>
          <a:xfrm>
            <a:off x="6108120" y="252540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17" name="CustomShape 20"/>
          <p:cNvSpPr/>
          <p:nvPr/>
        </p:nvSpPr>
        <p:spPr>
          <a:xfrm>
            <a:off x="1405440" y="306936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18" name="CustomShape 21"/>
          <p:cNvSpPr/>
          <p:nvPr/>
        </p:nvSpPr>
        <p:spPr>
          <a:xfrm>
            <a:off x="3664080" y="3454920"/>
            <a:ext cx="7225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19" name="CustomShape 22"/>
          <p:cNvSpPr/>
          <p:nvPr/>
        </p:nvSpPr>
        <p:spPr>
          <a:xfrm>
            <a:off x="1441080" y="190584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20" name="CustomShape 23"/>
          <p:cNvSpPr/>
          <p:nvPr/>
        </p:nvSpPr>
        <p:spPr>
          <a:xfrm>
            <a:off x="5369040" y="2978280"/>
            <a:ext cx="9388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21" name="CustomShape 24"/>
          <p:cNvSpPr/>
          <p:nvPr/>
        </p:nvSpPr>
        <p:spPr>
          <a:xfrm>
            <a:off x="6863400" y="4116240"/>
            <a:ext cx="7866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CPU1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22" name="CustomShape 25"/>
          <p:cNvSpPr/>
          <p:nvPr/>
        </p:nvSpPr>
        <p:spPr>
          <a:xfrm>
            <a:off x="380880" y="4917600"/>
            <a:ext cx="7388640" cy="312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23" name="CustomShape 26"/>
          <p:cNvSpPr/>
          <p:nvPr/>
        </p:nvSpPr>
        <p:spPr>
          <a:xfrm>
            <a:off x="609480" y="514620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24" name="CustomShape 27"/>
          <p:cNvSpPr/>
          <p:nvPr/>
        </p:nvSpPr>
        <p:spPr>
          <a:xfrm>
            <a:off x="618840" y="627264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25" name="CustomShape 28"/>
          <p:cNvSpPr/>
          <p:nvPr/>
        </p:nvSpPr>
        <p:spPr>
          <a:xfrm>
            <a:off x="2415600" y="514620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26" name="CustomShape 29"/>
          <p:cNvSpPr/>
          <p:nvPr/>
        </p:nvSpPr>
        <p:spPr>
          <a:xfrm>
            <a:off x="2415600" y="625716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27" name="CustomShape 30"/>
          <p:cNvSpPr/>
          <p:nvPr/>
        </p:nvSpPr>
        <p:spPr>
          <a:xfrm>
            <a:off x="2151720" y="736812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28" name="CustomShape 31"/>
          <p:cNvSpPr/>
          <p:nvPr/>
        </p:nvSpPr>
        <p:spPr>
          <a:xfrm>
            <a:off x="4114800" y="599508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29" name="CustomShape 32"/>
          <p:cNvSpPr/>
          <p:nvPr/>
        </p:nvSpPr>
        <p:spPr>
          <a:xfrm>
            <a:off x="1086480" y="574704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830" name="CustomShape 33"/>
          <p:cNvSpPr/>
          <p:nvPr/>
        </p:nvSpPr>
        <p:spPr>
          <a:xfrm>
            <a:off x="2133720" y="681192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831" name="CustomShape 34"/>
          <p:cNvSpPr/>
          <p:nvPr/>
        </p:nvSpPr>
        <p:spPr>
          <a:xfrm>
            <a:off x="1447920" y="5412960"/>
            <a:ext cx="964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35"/>
          <p:cNvSpPr/>
          <p:nvPr/>
        </p:nvSpPr>
        <p:spPr>
          <a:xfrm>
            <a:off x="1447920" y="6502680"/>
            <a:ext cx="931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3" name="CustomShape 36"/>
          <p:cNvSpPr/>
          <p:nvPr/>
        </p:nvSpPr>
        <p:spPr>
          <a:xfrm>
            <a:off x="3429000" y="5412960"/>
            <a:ext cx="682920" cy="84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4" name="CustomShape 37"/>
          <p:cNvSpPr/>
          <p:nvPr/>
        </p:nvSpPr>
        <p:spPr>
          <a:xfrm flipV="1">
            <a:off x="3420000" y="6258960"/>
            <a:ext cx="691920" cy="26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5" name="CustomShape 38"/>
          <p:cNvSpPr/>
          <p:nvPr/>
        </p:nvSpPr>
        <p:spPr>
          <a:xfrm flipV="1">
            <a:off x="3420000" y="6258960"/>
            <a:ext cx="691920" cy="132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6" name="CustomShape 39"/>
          <p:cNvSpPr/>
          <p:nvPr/>
        </p:nvSpPr>
        <p:spPr>
          <a:xfrm>
            <a:off x="5422320" y="6257160"/>
            <a:ext cx="670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7" name="CustomShape 40"/>
          <p:cNvSpPr/>
          <p:nvPr/>
        </p:nvSpPr>
        <p:spPr>
          <a:xfrm>
            <a:off x="6108120" y="599508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38" name="CustomShape 41"/>
          <p:cNvSpPr/>
          <p:nvPr/>
        </p:nvSpPr>
        <p:spPr>
          <a:xfrm>
            <a:off x="1405440" y="653940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39" name="CustomShape 42"/>
          <p:cNvSpPr/>
          <p:nvPr/>
        </p:nvSpPr>
        <p:spPr>
          <a:xfrm>
            <a:off x="3664080" y="6924600"/>
            <a:ext cx="7225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40" name="CustomShape 43"/>
          <p:cNvSpPr/>
          <p:nvPr/>
        </p:nvSpPr>
        <p:spPr>
          <a:xfrm>
            <a:off x="1441080" y="537588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41" name="CustomShape 44"/>
          <p:cNvSpPr/>
          <p:nvPr/>
        </p:nvSpPr>
        <p:spPr>
          <a:xfrm>
            <a:off x="5369040" y="6448320"/>
            <a:ext cx="9388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42" name="CustomShape 45"/>
          <p:cNvSpPr/>
          <p:nvPr/>
        </p:nvSpPr>
        <p:spPr>
          <a:xfrm>
            <a:off x="6863400" y="7586280"/>
            <a:ext cx="7866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CPUn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43" name="CustomShape 46"/>
          <p:cNvSpPr/>
          <p:nvPr/>
        </p:nvSpPr>
        <p:spPr>
          <a:xfrm>
            <a:off x="10344960" y="4015080"/>
            <a:ext cx="2014920" cy="496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.appimage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44" name="CustomShape 47"/>
          <p:cNvSpPr/>
          <p:nvPr/>
        </p:nvSpPr>
        <p:spPr>
          <a:xfrm>
            <a:off x="7321320" y="2760840"/>
            <a:ext cx="3020760" cy="150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CustomShape 48"/>
          <p:cNvSpPr/>
          <p:nvPr/>
        </p:nvSpPr>
        <p:spPr>
          <a:xfrm flipV="1">
            <a:off x="7345800" y="4261320"/>
            <a:ext cx="2996280" cy="195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6" name="CustomShape 49"/>
          <p:cNvSpPr/>
          <p:nvPr/>
        </p:nvSpPr>
        <p:spPr>
          <a:xfrm>
            <a:off x="8538480" y="4079880"/>
            <a:ext cx="15850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CustomShape 1"/>
          <p:cNvSpPr/>
          <p:nvPr/>
        </p:nvSpPr>
        <p:spPr>
          <a:xfrm>
            <a:off x="1005840" y="438120"/>
            <a:ext cx="12615840" cy="810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rmAutofit/>
          </a:bodyPr>
          <a:p>
            <a:pPr>
              <a:lnSpc>
                <a:spcPct val="85000"/>
              </a:lnSpc>
              <a:buNone/>
            </a:pPr>
            <a:r>
              <a:rPr b="1" lang="en-US" sz="3840" spc="-1" strike="noStrike">
                <a:solidFill>
                  <a:srgbClr val="de0000"/>
                </a:solidFill>
                <a:latin typeface="Arial"/>
                <a:ea typeface="DejaVu Sans"/>
              </a:rPr>
              <a:t>Multi-core Image</a:t>
            </a:r>
            <a:endParaRPr b="0" lang="en-IN" sz="3840" spc="-1" strike="noStrike">
              <a:latin typeface="Arial"/>
            </a:endParaRPr>
          </a:p>
        </p:txBody>
      </p:sp>
      <p:graphicFrame>
        <p:nvGraphicFramePr>
          <p:cNvPr id="848" name="Table 2"/>
          <p:cNvGraphicFramePr/>
          <p:nvPr/>
        </p:nvGraphicFramePr>
        <p:xfrm>
          <a:off x="2807640" y="1691640"/>
          <a:ext cx="3457080" cy="4937400"/>
        </p:xfrm>
        <a:graphic>
          <a:graphicData uri="http://schemas.openxmlformats.org/drawingml/2006/table">
            <a:tbl>
              <a:tblPr/>
              <a:tblGrid>
                <a:gridCol w="3457440"/>
              </a:tblGrid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Multi-Core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1 Meta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2 Meta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.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Header End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1 RPRC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2 RPRC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.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N RPRC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849" name="CustomShape 3"/>
          <p:cNvSpPr/>
          <p:nvPr/>
        </p:nvSpPr>
        <p:spPr>
          <a:xfrm>
            <a:off x="6404400" y="1691640"/>
            <a:ext cx="406800" cy="571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50" name="Table 4"/>
          <p:cNvGraphicFramePr/>
          <p:nvPr/>
        </p:nvGraphicFramePr>
        <p:xfrm>
          <a:off x="8374680" y="1679040"/>
          <a:ext cx="1789200" cy="124200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Magic Word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Number of Cores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Device ID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32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51" name="Table 5"/>
          <p:cNvGraphicFramePr/>
          <p:nvPr/>
        </p:nvGraphicFramePr>
        <p:xfrm>
          <a:off x="8374680" y="3354480"/>
          <a:ext cx="1789200" cy="61740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0780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ID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0996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RPPC Image Offset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852" name="CustomShape 6"/>
          <p:cNvSpPr/>
          <p:nvPr/>
        </p:nvSpPr>
        <p:spPr>
          <a:xfrm>
            <a:off x="6374160" y="2784960"/>
            <a:ext cx="406800" cy="5421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CustomShape 7"/>
          <p:cNvSpPr/>
          <p:nvPr/>
        </p:nvSpPr>
        <p:spPr>
          <a:xfrm flipH="1" flipV="1" rot="10800000">
            <a:off x="9934200" y="2611440"/>
            <a:ext cx="1557720" cy="308880"/>
          </a:xfrm>
          <a:prstGeom prst="bentConnector3">
            <a:avLst>
              <a:gd name="adj1" fmla="val 15578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4" name="CustomShape 8"/>
          <p:cNvSpPr/>
          <p:nvPr/>
        </p:nvSpPr>
        <p:spPr>
          <a:xfrm flipH="1" flipV="1" rot="10800000">
            <a:off x="9964440" y="4259880"/>
            <a:ext cx="1587960" cy="594000"/>
          </a:xfrm>
          <a:prstGeom prst="bentConnector3">
            <a:avLst>
              <a:gd name="adj1" fmla="val 16349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5" name="CustomShape 9"/>
          <p:cNvSpPr/>
          <p:nvPr/>
        </p:nvSpPr>
        <p:spPr>
          <a:xfrm>
            <a:off x="10287000" y="167904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56" name="CustomShape 10"/>
          <p:cNvSpPr/>
          <p:nvPr/>
        </p:nvSpPr>
        <p:spPr>
          <a:xfrm>
            <a:off x="10287000" y="19893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57" name="CustomShape 11"/>
          <p:cNvSpPr/>
          <p:nvPr/>
        </p:nvSpPr>
        <p:spPr>
          <a:xfrm>
            <a:off x="10287000" y="231804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58" name="CustomShape 12"/>
          <p:cNvSpPr/>
          <p:nvPr/>
        </p:nvSpPr>
        <p:spPr>
          <a:xfrm>
            <a:off x="10287000" y="26463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59" name="CustomShape 13"/>
          <p:cNvSpPr/>
          <p:nvPr/>
        </p:nvSpPr>
        <p:spPr>
          <a:xfrm>
            <a:off x="10287000" y="33858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60" name="CustomShape 14"/>
          <p:cNvSpPr/>
          <p:nvPr/>
        </p:nvSpPr>
        <p:spPr>
          <a:xfrm>
            <a:off x="10287000" y="36957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61" name="CustomShape 15"/>
          <p:cNvSpPr/>
          <p:nvPr/>
        </p:nvSpPr>
        <p:spPr>
          <a:xfrm>
            <a:off x="9982080" y="14202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62" name="CustomShape 16"/>
          <p:cNvSpPr/>
          <p:nvPr/>
        </p:nvSpPr>
        <p:spPr>
          <a:xfrm>
            <a:off x="7362720" y="20901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(16 Bytes)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63" name="CustomShape 17"/>
          <p:cNvSpPr/>
          <p:nvPr/>
        </p:nvSpPr>
        <p:spPr>
          <a:xfrm>
            <a:off x="7362720" y="34189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(8 Bytes)</a:t>
            </a:r>
            <a:endParaRPr b="0" lang="en-IN" sz="1200" spc="-1" strike="noStrike">
              <a:latin typeface="Arial"/>
            </a:endParaRPr>
          </a:p>
        </p:txBody>
      </p:sp>
      <p:graphicFrame>
        <p:nvGraphicFramePr>
          <p:cNvPr id="864" name="Table 18"/>
          <p:cNvGraphicFramePr/>
          <p:nvPr/>
        </p:nvGraphicFramePr>
        <p:xfrm>
          <a:off x="8374680" y="4486320"/>
          <a:ext cx="1789200" cy="61740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0780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0996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End of Header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865" name="CustomShape 19"/>
          <p:cNvSpPr/>
          <p:nvPr/>
        </p:nvSpPr>
        <p:spPr>
          <a:xfrm>
            <a:off x="6374160" y="3916800"/>
            <a:ext cx="406800" cy="5421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6" name="CustomShape 20"/>
          <p:cNvSpPr/>
          <p:nvPr/>
        </p:nvSpPr>
        <p:spPr>
          <a:xfrm flipH="1" flipV="1" rot="10800000">
            <a:off x="9964440" y="5391720"/>
            <a:ext cx="1587960" cy="594000"/>
          </a:xfrm>
          <a:prstGeom prst="bentConnector3">
            <a:avLst>
              <a:gd name="adj1" fmla="val 16349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7" name="CustomShape 21"/>
          <p:cNvSpPr/>
          <p:nvPr/>
        </p:nvSpPr>
        <p:spPr>
          <a:xfrm>
            <a:off x="10287000" y="451764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68" name="CustomShape 22"/>
          <p:cNvSpPr/>
          <p:nvPr/>
        </p:nvSpPr>
        <p:spPr>
          <a:xfrm>
            <a:off x="10287000" y="48276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69" name="CustomShape 23"/>
          <p:cNvSpPr/>
          <p:nvPr/>
        </p:nvSpPr>
        <p:spPr>
          <a:xfrm>
            <a:off x="7362720" y="45507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(8 Bytes)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70" name="CustomShape 24"/>
          <p:cNvSpPr/>
          <p:nvPr/>
        </p:nvSpPr>
        <p:spPr>
          <a:xfrm rot="10800000">
            <a:off x="3213720" y="7149600"/>
            <a:ext cx="436320" cy="272520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1" name="CustomShape 25"/>
          <p:cNvSpPr/>
          <p:nvPr/>
        </p:nvSpPr>
        <p:spPr>
          <a:xfrm rot="16200000">
            <a:off x="1293480" y="28263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Meta Header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72" name="CustomShape 26"/>
          <p:cNvSpPr/>
          <p:nvPr/>
        </p:nvSpPr>
        <p:spPr>
          <a:xfrm rot="10800000">
            <a:off x="3153600" y="8840880"/>
            <a:ext cx="405720" cy="220680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3" name="CustomShape 27"/>
          <p:cNvSpPr/>
          <p:nvPr/>
        </p:nvSpPr>
        <p:spPr>
          <a:xfrm rot="16200000">
            <a:off x="1338120" y="52549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RPRC Images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74" name="CustomShape 28"/>
          <p:cNvSpPr/>
          <p:nvPr/>
        </p:nvSpPr>
        <p:spPr>
          <a:xfrm>
            <a:off x="6374160" y="6054480"/>
            <a:ext cx="406800" cy="57204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5" name="CustomShape 29"/>
          <p:cNvSpPr/>
          <p:nvPr/>
        </p:nvSpPr>
        <p:spPr>
          <a:xfrm>
            <a:off x="6814080" y="62035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*Refer RPRC Format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76" name="CustomShape 30"/>
          <p:cNvSpPr/>
          <p:nvPr/>
        </p:nvSpPr>
        <p:spPr>
          <a:xfrm>
            <a:off x="9791640" y="3048480"/>
            <a:ext cx="266400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Offset: 0x10 + (8 * Core Index)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77" name="CustomShape 31"/>
          <p:cNvSpPr/>
          <p:nvPr/>
        </p:nvSpPr>
        <p:spPr>
          <a:xfrm>
            <a:off x="9829800" y="4189320"/>
            <a:ext cx="266400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Offset: 0x10 + (8 * Num Cores)</a:t>
            </a:r>
            <a:endParaRPr b="0" lang="en-IN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CustomShape 1"/>
          <p:cNvSpPr/>
          <p:nvPr/>
        </p:nvSpPr>
        <p:spPr>
          <a:xfrm>
            <a:off x="38862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79" name="CustomShape 2"/>
          <p:cNvSpPr/>
          <p:nvPr/>
        </p:nvSpPr>
        <p:spPr>
          <a:xfrm>
            <a:off x="228600" y="1056960"/>
            <a:ext cx="3197520" cy="178776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Space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0" name="CustomShape 3"/>
          <p:cNvSpPr/>
          <p:nvPr/>
        </p:nvSpPr>
        <p:spPr>
          <a:xfrm>
            <a:off x="228600" y="3000600"/>
            <a:ext cx="3197520" cy="2660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Kernel Space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1" name="CustomShape 4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C8A2647E-BDAD-49D2-9BAF-5C6A59A61A18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882" name="CustomShape 5"/>
          <p:cNvSpPr/>
          <p:nvPr/>
        </p:nvSpPr>
        <p:spPr>
          <a:xfrm>
            <a:off x="40539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3" name="CustomShape 6"/>
          <p:cNvSpPr/>
          <p:nvPr/>
        </p:nvSpPr>
        <p:spPr>
          <a:xfrm>
            <a:off x="4648320" y="33775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4" name="CustomShape 7"/>
          <p:cNvSpPr/>
          <p:nvPr/>
        </p:nvSpPr>
        <p:spPr>
          <a:xfrm>
            <a:off x="40384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5" name="CustomShape 8"/>
          <p:cNvSpPr/>
          <p:nvPr/>
        </p:nvSpPr>
        <p:spPr>
          <a:xfrm>
            <a:off x="38862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6" name="CustomShape 9"/>
          <p:cNvSpPr/>
          <p:nvPr/>
        </p:nvSpPr>
        <p:spPr>
          <a:xfrm>
            <a:off x="454320" y="342144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7" name="CustomShape 10"/>
          <p:cNvSpPr/>
          <p:nvPr/>
        </p:nvSpPr>
        <p:spPr>
          <a:xfrm>
            <a:off x="454320" y="21924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RP Message Char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8" name="CustomShape 11"/>
          <p:cNvSpPr/>
          <p:nvPr/>
        </p:nvSpPr>
        <p:spPr>
          <a:xfrm>
            <a:off x="441360" y="14587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9" name="CustomShape 12"/>
          <p:cNvSpPr/>
          <p:nvPr/>
        </p:nvSpPr>
        <p:spPr>
          <a:xfrm>
            <a:off x="438120" y="490212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Linux Kernel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0" name="CustomShape 13"/>
          <p:cNvSpPr/>
          <p:nvPr/>
        </p:nvSpPr>
        <p:spPr>
          <a:xfrm>
            <a:off x="2286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A53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1" name="CustomShape 14"/>
          <p:cNvSpPr/>
          <p:nvPr/>
        </p:nvSpPr>
        <p:spPr>
          <a:xfrm>
            <a:off x="4343400" y="3148920"/>
            <a:ext cx="360" cy="106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2" name="CustomShape 15"/>
          <p:cNvSpPr/>
          <p:nvPr/>
        </p:nvSpPr>
        <p:spPr>
          <a:xfrm>
            <a:off x="5638680" y="3148920"/>
            <a:ext cx="360" cy="26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3" name="CustomShape 16"/>
          <p:cNvSpPr/>
          <p:nvPr/>
        </p:nvSpPr>
        <p:spPr>
          <a:xfrm>
            <a:off x="5638680" y="3911040"/>
            <a:ext cx="360" cy="30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4" name="CustomShape 17"/>
          <p:cNvSpPr/>
          <p:nvPr/>
        </p:nvSpPr>
        <p:spPr>
          <a:xfrm>
            <a:off x="40539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5" name="CustomShape 18"/>
          <p:cNvSpPr/>
          <p:nvPr/>
        </p:nvSpPr>
        <p:spPr>
          <a:xfrm>
            <a:off x="75438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6" name="CustomShape 19"/>
          <p:cNvSpPr/>
          <p:nvPr/>
        </p:nvSpPr>
        <p:spPr>
          <a:xfrm>
            <a:off x="77115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7" name="CustomShape 20"/>
          <p:cNvSpPr/>
          <p:nvPr/>
        </p:nvSpPr>
        <p:spPr>
          <a:xfrm>
            <a:off x="8305920" y="33775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8" name="CustomShape 21"/>
          <p:cNvSpPr/>
          <p:nvPr/>
        </p:nvSpPr>
        <p:spPr>
          <a:xfrm>
            <a:off x="76960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9" name="CustomShape 22"/>
          <p:cNvSpPr/>
          <p:nvPr/>
        </p:nvSpPr>
        <p:spPr>
          <a:xfrm>
            <a:off x="75438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00" name="CustomShape 23"/>
          <p:cNvSpPr/>
          <p:nvPr/>
        </p:nvSpPr>
        <p:spPr>
          <a:xfrm>
            <a:off x="8001000" y="3148920"/>
            <a:ext cx="360" cy="106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1" name="CustomShape 24"/>
          <p:cNvSpPr/>
          <p:nvPr/>
        </p:nvSpPr>
        <p:spPr>
          <a:xfrm>
            <a:off x="9296280" y="3148920"/>
            <a:ext cx="360" cy="26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2" name="CustomShape 25"/>
          <p:cNvSpPr/>
          <p:nvPr/>
        </p:nvSpPr>
        <p:spPr>
          <a:xfrm>
            <a:off x="9296280" y="3911040"/>
            <a:ext cx="360" cy="30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3" name="CustomShape 26"/>
          <p:cNvSpPr/>
          <p:nvPr/>
        </p:nvSpPr>
        <p:spPr>
          <a:xfrm>
            <a:off x="77115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04" name="CustomShape 27"/>
          <p:cNvSpPr/>
          <p:nvPr/>
        </p:nvSpPr>
        <p:spPr>
          <a:xfrm>
            <a:off x="40140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Mail Box Driver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05" name="CustomShape 28"/>
          <p:cNvSpPr/>
          <p:nvPr/>
        </p:nvSpPr>
        <p:spPr>
          <a:xfrm>
            <a:off x="6858000" y="4482360"/>
            <a:ext cx="850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6" name="CustomShape 29"/>
          <p:cNvSpPr/>
          <p:nvPr/>
        </p:nvSpPr>
        <p:spPr>
          <a:xfrm>
            <a:off x="3213360" y="4514760"/>
            <a:ext cx="822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7" name="CustomShape 30"/>
          <p:cNvSpPr/>
          <p:nvPr/>
        </p:nvSpPr>
        <p:spPr>
          <a:xfrm>
            <a:off x="1895760" y="1952280"/>
            <a:ext cx="360" cy="33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8" name="CustomShape 31"/>
          <p:cNvSpPr/>
          <p:nvPr/>
        </p:nvSpPr>
        <p:spPr>
          <a:xfrm>
            <a:off x="1895760" y="2729520"/>
            <a:ext cx="360" cy="68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9" name="CustomShape 32"/>
          <p:cNvSpPr/>
          <p:nvPr/>
        </p:nvSpPr>
        <p:spPr>
          <a:xfrm>
            <a:off x="1905840" y="3991680"/>
            <a:ext cx="360" cy="25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0" name="CustomShape 33"/>
          <p:cNvSpPr/>
          <p:nvPr/>
        </p:nvSpPr>
        <p:spPr>
          <a:xfrm>
            <a:off x="1112508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M4F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11" name="CustomShape 34"/>
          <p:cNvSpPr/>
          <p:nvPr/>
        </p:nvSpPr>
        <p:spPr>
          <a:xfrm>
            <a:off x="1129284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12" name="CustomShape 35"/>
          <p:cNvSpPr/>
          <p:nvPr/>
        </p:nvSpPr>
        <p:spPr>
          <a:xfrm>
            <a:off x="1127772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13" name="CustomShape 36"/>
          <p:cNvSpPr/>
          <p:nvPr/>
        </p:nvSpPr>
        <p:spPr>
          <a:xfrm>
            <a:off x="1112508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M4FSS0-0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14" name="CustomShape 37"/>
          <p:cNvSpPr/>
          <p:nvPr/>
        </p:nvSpPr>
        <p:spPr>
          <a:xfrm>
            <a:off x="11658600" y="3148920"/>
            <a:ext cx="360" cy="106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5" name="CustomShape 38"/>
          <p:cNvSpPr/>
          <p:nvPr/>
        </p:nvSpPr>
        <p:spPr>
          <a:xfrm>
            <a:off x="1129284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16" name="CustomShape 39"/>
          <p:cNvSpPr/>
          <p:nvPr/>
        </p:nvSpPr>
        <p:spPr>
          <a:xfrm>
            <a:off x="10515600" y="4471920"/>
            <a:ext cx="850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7" name="CustomShape 40"/>
          <p:cNvSpPr/>
          <p:nvPr/>
        </p:nvSpPr>
        <p:spPr>
          <a:xfrm>
            <a:off x="11875680" y="342144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18" name="CustomShape 41"/>
          <p:cNvSpPr/>
          <p:nvPr/>
        </p:nvSpPr>
        <p:spPr>
          <a:xfrm flipH="1">
            <a:off x="12974760" y="3181680"/>
            <a:ext cx="360" cy="23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9" name="CustomShape 42"/>
          <p:cNvSpPr/>
          <p:nvPr/>
        </p:nvSpPr>
        <p:spPr>
          <a:xfrm>
            <a:off x="12980520" y="3954600"/>
            <a:ext cx="360" cy="25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CustomShape 1"/>
          <p:cNvSpPr/>
          <p:nvPr/>
        </p:nvSpPr>
        <p:spPr>
          <a:xfrm>
            <a:off x="2286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21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8029725D-6C26-4070-A30C-1186612A23AA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922" name="CustomShape 3"/>
          <p:cNvSpPr/>
          <p:nvPr/>
        </p:nvSpPr>
        <p:spPr>
          <a:xfrm>
            <a:off x="3963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23" name="CustomShape 4"/>
          <p:cNvSpPr/>
          <p:nvPr/>
        </p:nvSpPr>
        <p:spPr>
          <a:xfrm>
            <a:off x="990720" y="33775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24" name="CustomShape 5"/>
          <p:cNvSpPr/>
          <p:nvPr/>
        </p:nvSpPr>
        <p:spPr>
          <a:xfrm>
            <a:off x="3808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25" name="CustomShape 6"/>
          <p:cNvSpPr/>
          <p:nvPr/>
        </p:nvSpPr>
        <p:spPr>
          <a:xfrm>
            <a:off x="2286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26" name="CustomShape 7"/>
          <p:cNvSpPr/>
          <p:nvPr/>
        </p:nvSpPr>
        <p:spPr>
          <a:xfrm>
            <a:off x="685800" y="3148920"/>
            <a:ext cx="360" cy="106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7" name="CustomShape 8"/>
          <p:cNvSpPr/>
          <p:nvPr/>
        </p:nvSpPr>
        <p:spPr>
          <a:xfrm>
            <a:off x="1981080" y="3148920"/>
            <a:ext cx="360" cy="26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8" name="CustomShape 9"/>
          <p:cNvSpPr/>
          <p:nvPr/>
        </p:nvSpPr>
        <p:spPr>
          <a:xfrm>
            <a:off x="1981080" y="3911040"/>
            <a:ext cx="360" cy="30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10"/>
          <p:cNvSpPr/>
          <p:nvPr/>
        </p:nvSpPr>
        <p:spPr>
          <a:xfrm>
            <a:off x="3963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30" name="CustomShape 11"/>
          <p:cNvSpPr/>
          <p:nvPr/>
        </p:nvSpPr>
        <p:spPr>
          <a:xfrm>
            <a:off x="38862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31" name="CustomShape 12"/>
          <p:cNvSpPr/>
          <p:nvPr/>
        </p:nvSpPr>
        <p:spPr>
          <a:xfrm>
            <a:off x="40539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32" name="CustomShape 13"/>
          <p:cNvSpPr/>
          <p:nvPr/>
        </p:nvSpPr>
        <p:spPr>
          <a:xfrm>
            <a:off x="4648320" y="33775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33" name="CustomShape 14"/>
          <p:cNvSpPr/>
          <p:nvPr/>
        </p:nvSpPr>
        <p:spPr>
          <a:xfrm>
            <a:off x="40384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34" name="CustomShape 15"/>
          <p:cNvSpPr/>
          <p:nvPr/>
        </p:nvSpPr>
        <p:spPr>
          <a:xfrm>
            <a:off x="38862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35" name="CustomShape 16"/>
          <p:cNvSpPr/>
          <p:nvPr/>
        </p:nvSpPr>
        <p:spPr>
          <a:xfrm>
            <a:off x="4343400" y="3148920"/>
            <a:ext cx="360" cy="106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6" name="CustomShape 17"/>
          <p:cNvSpPr/>
          <p:nvPr/>
        </p:nvSpPr>
        <p:spPr>
          <a:xfrm>
            <a:off x="5638680" y="3148920"/>
            <a:ext cx="360" cy="26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7" name="CustomShape 18"/>
          <p:cNvSpPr/>
          <p:nvPr/>
        </p:nvSpPr>
        <p:spPr>
          <a:xfrm>
            <a:off x="5638680" y="3911040"/>
            <a:ext cx="360" cy="30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8" name="CustomShape 19"/>
          <p:cNvSpPr/>
          <p:nvPr/>
        </p:nvSpPr>
        <p:spPr>
          <a:xfrm>
            <a:off x="40539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39" name="CustomShape 20"/>
          <p:cNvSpPr/>
          <p:nvPr/>
        </p:nvSpPr>
        <p:spPr>
          <a:xfrm>
            <a:off x="3200400" y="4482360"/>
            <a:ext cx="850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0" name="CustomShape 21"/>
          <p:cNvSpPr/>
          <p:nvPr/>
        </p:nvSpPr>
        <p:spPr>
          <a:xfrm>
            <a:off x="75438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41" name="CustomShape 22"/>
          <p:cNvSpPr/>
          <p:nvPr/>
        </p:nvSpPr>
        <p:spPr>
          <a:xfrm>
            <a:off x="77115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42" name="CustomShape 23"/>
          <p:cNvSpPr/>
          <p:nvPr/>
        </p:nvSpPr>
        <p:spPr>
          <a:xfrm>
            <a:off x="76960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43" name="CustomShape 24"/>
          <p:cNvSpPr/>
          <p:nvPr/>
        </p:nvSpPr>
        <p:spPr>
          <a:xfrm>
            <a:off x="75438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R5FSS1-0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44" name="CustomShape 25"/>
          <p:cNvSpPr/>
          <p:nvPr/>
        </p:nvSpPr>
        <p:spPr>
          <a:xfrm>
            <a:off x="8077320" y="3148920"/>
            <a:ext cx="360" cy="106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5" name="CustomShape 26"/>
          <p:cNvSpPr/>
          <p:nvPr/>
        </p:nvSpPr>
        <p:spPr>
          <a:xfrm>
            <a:off x="77115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46" name="CustomShape 27"/>
          <p:cNvSpPr/>
          <p:nvPr/>
        </p:nvSpPr>
        <p:spPr>
          <a:xfrm>
            <a:off x="6858000" y="4471920"/>
            <a:ext cx="850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7" name="CustomShape 28"/>
          <p:cNvSpPr/>
          <p:nvPr/>
        </p:nvSpPr>
        <p:spPr>
          <a:xfrm>
            <a:off x="8294040" y="342144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48" name="CustomShape 29"/>
          <p:cNvSpPr/>
          <p:nvPr/>
        </p:nvSpPr>
        <p:spPr>
          <a:xfrm flipH="1">
            <a:off x="9393480" y="3181680"/>
            <a:ext cx="360" cy="23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30"/>
          <p:cNvSpPr/>
          <p:nvPr/>
        </p:nvSpPr>
        <p:spPr>
          <a:xfrm>
            <a:off x="9399240" y="3954600"/>
            <a:ext cx="360" cy="25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0" name="CustomShape 31"/>
          <p:cNvSpPr/>
          <p:nvPr/>
        </p:nvSpPr>
        <p:spPr>
          <a:xfrm>
            <a:off x="112014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51" name="CustomShape 32"/>
          <p:cNvSpPr/>
          <p:nvPr/>
        </p:nvSpPr>
        <p:spPr>
          <a:xfrm>
            <a:off x="113691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52" name="CustomShape 33"/>
          <p:cNvSpPr/>
          <p:nvPr/>
        </p:nvSpPr>
        <p:spPr>
          <a:xfrm>
            <a:off x="113536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53" name="CustomShape 34"/>
          <p:cNvSpPr/>
          <p:nvPr/>
        </p:nvSpPr>
        <p:spPr>
          <a:xfrm>
            <a:off x="112014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R5FSS1-1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54" name="CustomShape 35"/>
          <p:cNvSpPr/>
          <p:nvPr/>
        </p:nvSpPr>
        <p:spPr>
          <a:xfrm>
            <a:off x="11734920" y="3148920"/>
            <a:ext cx="360" cy="106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36"/>
          <p:cNvSpPr/>
          <p:nvPr/>
        </p:nvSpPr>
        <p:spPr>
          <a:xfrm>
            <a:off x="113691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56" name="CustomShape 37"/>
          <p:cNvSpPr/>
          <p:nvPr/>
        </p:nvSpPr>
        <p:spPr>
          <a:xfrm>
            <a:off x="10515600" y="4482360"/>
            <a:ext cx="850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38"/>
          <p:cNvSpPr/>
          <p:nvPr/>
        </p:nvSpPr>
        <p:spPr>
          <a:xfrm>
            <a:off x="11951640" y="342144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58" name="CustomShape 39"/>
          <p:cNvSpPr/>
          <p:nvPr/>
        </p:nvSpPr>
        <p:spPr>
          <a:xfrm flipH="1">
            <a:off x="13051080" y="3181680"/>
            <a:ext cx="360" cy="23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40"/>
          <p:cNvSpPr/>
          <p:nvPr/>
        </p:nvSpPr>
        <p:spPr>
          <a:xfrm>
            <a:off x="13056840" y="3954600"/>
            <a:ext cx="360" cy="25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CustomShape 1"/>
          <p:cNvSpPr/>
          <p:nvPr/>
        </p:nvSpPr>
        <p:spPr>
          <a:xfrm>
            <a:off x="1706760" y="198108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61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FD1BD234-F189-4EC0-B4B5-51F72F394420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962" name="CustomShape 3"/>
          <p:cNvSpPr/>
          <p:nvPr/>
        </p:nvSpPr>
        <p:spPr>
          <a:xfrm>
            <a:off x="1874520" y="407844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63" name="CustomShape 4"/>
          <p:cNvSpPr/>
          <p:nvPr/>
        </p:nvSpPr>
        <p:spPr>
          <a:xfrm>
            <a:off x="2468880" y="32407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64" name="CustomShape 5"/>
          <p:cNvSpPr/>
          <p:nvPr/>
        </p:nvSpPr>
        <p:spPr>
          <a:xfrm>
            <a:off x="1859400" y="476460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65" name="CustomShape 6"/>
          <p:cNvSpPr/>
          <p:nvPr/>
        </p:nvSpPr>
        <p:spPr>
          <a:xfrm>
            <a:off x="1706760" y="565416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66" name="CustomShape 7"/>
          <p:cNvSpPr/>
          <p:nvPr/>
        </p:nvSpPr>
        <p:spPr>
          <a:xfrm>
            <a:off x="2163960" y="3012120"/>
            <a:ext cx="360" cy="106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8"/>
          <p:cNvSpPr/>
          <p:nvPr/>
        </p:nvSpPr>
        <p:spPr>
          <a:xfrm>
            <a:off x="3459600" y="3012120"/>
            <a:ext cx="360" cy="26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9"/>
          <p:cNvSpPr/>
          <p:nvPr/>
        </p:nvSpPr>
        <p:spPr>
          <a:xfrm>
            <a:off x="3459600" y="3773880"/>
            <a:ext cx="360" cy="30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10"/>
          <p:cNvSpPr/>
          <p:nvPr/>
        </p:nvSpPr>
        <p:spPr>
          <a:xfrm>
            <a:off x="1874520" y="251136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70" name="CustomShape 11"/>
          <p:cNvSpPr/>
          <p:nvPr/>
        </p:nvSpPr>
        <p:spPr>
          <a:xfrm>
            <a:off x="5364360" y="198108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71" name="CustomShape 12"/>
          <p:cNvSpPr/>
          <p:nvPr/>
        </p:nvSpPr>
        <p:spPr>
          <a:xfrm>
            <a:off x="5532120" y="407844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72" name="CustomShape 13"/>
          <p:cNvSpPr/>
          <p:nvPr/>
        </p:nvSpPr>
        <p:spPr>
          <a:xfrm>
            <a:off x="6126480" y="32407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73" name="CustomShape 14"/>
          <p:cNvSpPr/>
          <p:nvPr/>
        </p:nvSpPr>
        <p:spPr>
          <a:xfrm>
            <a:off x="5517000" y="476460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74" name="CustomShape 15"/>
          <p:cNvSpPr/>
          <p:nvPr/>
        </p:nvSpPr>
        <p:spPr>
          <a:xfrm>
            <a:off x="5364360" y="565416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75" name="CustomShape 16"/>
          <p:cNvSpPr/>
          <p:nvPr/>
        </p:nvSpPr>
        <p:spPr>
          <a:xfrm>
            <a:off x="5821560" y="3012120"/>
            <a:ext cx="360" cy="106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6" name="CustomShape 17"/>
          <p:cNvSpPr/>
          <p:nvPr/>
        </p:nvSpPr>
        <p:spPr>
          <a:xfrm>
            <a:off x="7117200" y="3012120"/>
            <a:ext cx="360" cy="26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7" name="CustomShape 18"/>
          <p:cNvSpPr/>
          <p:nvPr/>
        </p:nvSpPr>
        <p:spPr>
          <a:xfrm>
            <a:off x="7117200" y="3773880"/>
            <a:ext cx="360" cy="30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8" name="CustomShape 19"/>
          <p:cNvSpPr/>
          <p:nvPr/>
        </p:nvSpPr>
        <p:spPr>
          <a:xfrm>
            <a:off x="5532120" y="251136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79" name="CustomShape 20"/>
          <p:cNvSpPr/>
          <p:nvPr/>
        </p:nvSpPr>
        <p:spPr>
          <a:xfrm>
            <a:off x="4678560" y="4345200"/>
            <a:ext cx="850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0" name="CustomShape 21"/>
          <p:cNvSpPr/>
          <p:nvPr/>
        </p:nvSpPr>
        <p:spPr>
          <a:xfrm>
            <a:off x="9021960" y="198108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C66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81" name="CustomShape 22"/>
          <p:cNvSpPr/>
          <p:nvPr/>
        </p:nvSpPr>
        <p:spPr>
          <a:xfrm>
            <a:off x="9189720" y="407844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82" name="CustomShape 23"/>
          <p:cNvSpPr/>
          <p:nvPr/>
        </p:nvSpPr>
        <p:spPr>
          <a:xfrm>
            <a:off x="9174600" y="476460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83" name="CustomShape 24"/>
          <p:cNvSpPr/>
          <p:nvPr/>
        </p:nvSpPr>
        <p:spPr>
          <a:xfrm>
            <a:off x="9021960" y="565416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C66 DSP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84" name="CustomShape 25"/>
          <p:cNvSpPr/>
          <p:nvPr/>
        </p:nvSpPr>
        <p:spPr>
          <a:xfrm>
            <a:off x="9555480" y="3012120"/>
            <a:ext cx="360" cy="106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5" name="CustomShape 26"/>
          <p:cNvSpPr/>
          <p:nvPr/>
        </p:nvSpPr>
        <p:spPr>
          <a:xfrm>
            <a:off x="9189720" y="251136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86" name="CustomShape 27"/>
          <p:cNvSpPr/>
          <p:nvPr/>
        </p:nvSpPr>
        <p:spPr>
          <a:xfrm>
            <a:off x="8336160" y="4334760"/>
            <a:ext cx="850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7" name="CustomShape 28"/>
          <p:cNvSpPr/>
          <p:nvPr/>
        </p:nvSpPr>
        <p:spPr>
          <a:xfrm>
            <a:off x="9772560" y="328428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88" name="CustomShape 29"/>
          <p:cNvSpPr/>
          <p:nvPr/>
        </p:nvSpPr>
        <p:spPr>
          <a:xfrm flipH="1">
            <a:off x="10871640" y="3044880"/>
            <a:ext cx="360" cy="23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9" name="CustomShape 30"/>
          <p:cNvSpPr/>
          <p:nvPr/>
        </p:nvSpPr>
        <p:spPr>
          <a:xfrm>
            <a:off x="10877400" y="3817800"/>
            <a:ext cx="360" cy="25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DDF4C531-FBEB-48D5-9930-63DA09824662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991" name="Picture 4" descr=""/>
          <p:cNvPicPr/>
          <p:nvPr/>
        </p:nvPicPr>
        <p:blipFill>
          <a:blip r:embed="rId1"/>
          <a:stretch/>
        </p:blipFill>
        <p:spPr>
          <a:xfrm>
            <a:off x="838080" y="891360"/>
            <a:ext cx="12272400" cy="4592160"/>
          </a:xfrm>
          <a:prstGeom prst="rect">
            <a:avLst/>
          </a:prstGeom>
          <a:ln w="0">
            <a:noFill/>
          </a:ln>
        </p:spPr>
      </p:pic>
      <p:sp>
        <p:nvSpPr>
          <p:cNvPr id="992" name="CustomShape 2"/>
          <p:cNvSpPr/>
          <p:nvPr/>
        </p:nvSpPr>
        <p:spPr>
          <a:xfrm>
            <a:off x="8458200" y="2731680"/>
            <a:ext cx="14940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3" name="CustomShape 3"/>
          <p:cNvSpPr/>
          <p:nvPr/>
        </p:nvSpPr>
        <p:spPr>
          <a:xfrm>
            <a:off x="6400800" y="2362320"/>
            <a:ext cx="2054520" cy="7272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994" name="CustomShape 4"/>
          <p:cNvSpPr/>
          <p:nvPr/>
        </p:nvSpPr>
        <p:spPr>
          <a:xfrm flipH="1" flipV="1">
            <a:off x="10436400" y="3807000"/>
            <a:ext cx="835200" cy="1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5" name="CustomShape 5"/>
          <p:cNvSpPr/>
          <p:nvPr/>
        </p:nvSpPr>
        <p:spPr>
          <a:xfrm>
            <a:off x="11277720" y="3562560"/>
            <a:ext cx="2054520" cy="51408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Keep IPC disabled with a CPU if not needed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996" name="CustomShape 6"/>
          <p:cNvSpPr/>
          <p:nvPr/>
        </p:nvSpPr>
        <p:spPr>
          <a:xfrm>
            <a:off x="8458200" y="4114800"/>
            <a:ext cx="343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7" name="CustomShape 7"/>
          <p:cNvSpPr/>
          <p:nvPr/>
        </p:nvSpPr>
        <p:spPr>
          <a:xfrm>
            <a:off x="6934320" y="3795480"/>
            <a:ext cx="1521000" cy="7272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Check this to enable IPC with Linux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DE680821-CC5A-4AB7-9AE0-AD934143EB3B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999" name="Picture 1" descr=""/>
          <p:cNvPicPr/>
          <p:nvPr/>
        </p:nvPicPr>
        <p:blipFill>
          <a:blip r:embed="rId1"/>
          <a:stretch/>
        </p:blipFill>
        <p:spPr>
          <a:xfrm>
            <a:off x="1752480" y="983520"/>
            <a:ext cx="10531800" cy="4235760"/>
          </a:xfrm>
          <a:prstGeom prst="rect">
            <a:avLst/>
          </a:prstGeom>
          <a:ln w="0">
            <a:noFill/>
          </a:ln>
        </p:spPr>
      </p:pic>
      <p:sp>
        <p:nvSpPr>
          <p:cNvPr id="1000" name="CustomShape 2"/>
          <p:cNvSpPr/>
          <p:nvPr/>
        </p:nvSpPr>
        <p:spPr>
          <a:xfrm>
            <a:off x="8534520" y="3371040"/>
            <a:ext cx="149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1" name="CustomShape 3"/>
          <p:cNvSpPr/>
          <p:nvPr/>
        </p:nvSpPr>
        <p:spPr>
          <a:xfrm>
            <a:off x="6629400" y="3048120"/>
            <a:ext cx="1902240" cy="6354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b="0" lang="en-IN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F2CB3A0E-B52B-4688-853F-743A1DE03D32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1003" name="Picture 1" descr=""/>
          <p:cNvPicPr/>
          <p:nvPr/>
        </p:nvPicPr>
        <p:blipFill>
          <a:blip r:embed="rId1"/>
          <a:stretch/>
        </p:blipFill>
        <p:spPr>
          <a:xfrm>
            <a:off x="1523880" y="1143000"/>
            <a:ext cx="10636560" cy="3740400"/>
          </a:xfrm>
          <a:prstGeom prst="rect">
            <a:avLst/>
          </a:prstGeom>
          <a:ln w="0">
            <a:noFill/>
          </a:ln>
        </p:spPr>
      </p:pic>
      <p:sp>
        <p:nvSpPr>
          <p:cNvPr id="1004" name="CustomShape 2"/>
          <p:cNvSpPr/>
          <p:nvPr/>
        </p:nvSpPr>
        <p:spPr>
          <a:xfrm>
            <a:off x="6496200" y="3048120"/>
            <a:ext cx="1635480" cy="6354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005" name="CustomShape 3"/>
          <p:cNvSpPr/>
          <p:nvPr/>
        </p:nvSpPr>
        <p:spPr>
          <a:xfrm>
            <a:off x="8134200" y="3371040"/>
            <a:ext cx="244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CustomShape 1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pPr>
              <a:lnSpc>
                <a:spcPct val="85000"/>
              </a:lnSpc>
              <a:buNone/>
            </a:pPr>
            <a:r>
              <a:rPr b="1" lang="en-US" sz="3200" spc="-1" strike="noStrike">
                <a:solidFill>
                  <a:srgbClr val="de0000"/>
                </a:solidFill>
                <a:latin typeface="Arial"/>
                <a:ea typeface="DejaVu Sans"/>
              </a:rPr>
              <a:t>Boot flow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007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68329DA9-8A8A-4BF5-B74B-CDC821F38754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008" name="CustomShape 3"/>
          <p:cNvSpPr/>
          <p:nvPr/>
        </p:nvSpPr>
        <p:spPr>
          <a:xfrm>
            <a:off x="3551040" y="2699640"/>
            <a:ext cx="2054520" cy="1445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ROM Bootloader (RBL)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09" name="CustomShape 4"/>
          <p:cNvSpPr/>
          <p:nvPr/>
        </p:nvSpPr>
        <p:spPr>
          <a:xfrm>
            <a:off x="1226880" y="2825640"/>
            <a:ext cx="17496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POWER-ON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10" name="CustomShape 5"/>
          <p:cNvSpPr/>
          <p:nvPr/>
        </p:nvSpPr>
        <p:spPr>
          <a:xfrm>
            <a:off x="2712600" y="3195000"/>
            <a:ext cx="682920" cy="454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4040"/>
          </a:solidFill>
          <a:ln>
            <a:solidFill>
              <a:srgbClr val="2f2f2f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11" name="CustomShape 6"/>
          <p:cNvSpPr/>
          <p:nvPr/>
        </p:nvSpPr>
        <p:spPr>
          <a:xfrm>
            <a:off x="5760720" y="3195000"/>
            <a:ext cx="682920" cy="454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4040"/>
          </a:solidFill>
          <a:ln>
            <a:solidFill>
              <a:srgbClr val="2f2f2f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12" name="CustomShape 7"/>
          <p:cNvSpPr/>
          <p:nvPr/>
        </p:nvSpPr>
        <p:spPr>
          <a:xfrm>
            <a:off x="6598800" y="2699640"/>
            <a:ext cx="2054520" cy="1445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Secondary Bootloader (SBL)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13" name="CustomShape 8"/>
          <p:cNvSpPr/>
          <p:nvPr/>
        </p:nvSpPr>
        <p:spPr>
          <a:xfrm>
            <a:off x="8808840" y="3195000"/>
            <a:ext cx="682920" cy="454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4040"/>
          </a:solidFill>
          <a:ln>
            <a:solidFill>
              <a:srgbClr val="2f2f2f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14" name="CustomShape 9"/>
          <p:cNvSpPr/>
          <p:nvPr/>
        </p:nvSpPr>
        <p:spPr>
          <a:xfrm>
            <a:off x="9646920" y="2699640"/>
            <a:ext cx="2054520" cy="1445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Application Binary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015" name="Picture 25" descr=""/>
          <p:cNvPicPr/>
          <p:nvPr/>
        </p:nvPicPr>
        <p:blipFill>
          <a:blip r:embed="rId1"/>
          <a:stretch/>
        </p:blipFill>
        <p:spPr>
          <a:xfrm>
            <a:off x="1450080" y="3001680"/>
            <a:ext cx="840600" cy="840600"/>
          </a:xfrm>
          <a:prstGeom prst="rect">
            <a:avLst/>
          </a:prstGeom>
          <a:ln w="0">
            <a:noFill/>
          </a:ln>
        </p:spPr>
      </p:pic>
      <p:sp>
        <p:nvSpPr>
          <p:cNvPr id="1016" name="CustomShape 10"/>
          <p:cNvSpPr/>
          <p:nvPr/>
        </p:nvSpPr>
        <p:spPr>
          <a:xfrm rot="5400000">
            <a:off x="5839560" y="1169640"/>
            <a:ext cx="530640" cy="20545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17" name="CustomShape 11"/>
          <p:cNvSpPr/>
          <p:nvPr/>
        </p:nvSpPr>
        <p:spPr>
          <a:xfrm rot="5400000">
            <a:off x="8887680" y="1117440"/>
            <a:ext cx="530640" cy="20545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18" name="CustomShape 12"/>
          <p:cNvSpPr/>
          <p:nvPr/>
        </p:nvSpPr>
        <p:spPr>
          <a:xfrm>
            <a:off x="5412240" y="1510200"/>
            <a:ext cx="14752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ROM BOOT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19" name="CustomShape 13"/>
          <p:cNvSpPr/>
          <p:nvPr/>
        </p:nvSpPr>
        <p:spPr>
          <a:xfrm>
            <a:off x="8462160" y="1529280"/>
            <a:ext cx="13762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SBL BOOT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CustomShape 1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pPr>
              <a:lnSpc>
                <a:spcPct val="85000"/>
              </a:lnSpc>
              <a:buNone/>
            </a:pPr>
            <a:r>
              <a:rPr b="1" lang="en-US" sz="3200" spc="-1" strike="noStrike">
                <a:solidFill>
                  <a:srgbClr val="de0000"/>
                </a:solidFill>
                <a:latin typeface="Arial"/>
                <a:ea typeface="DejaVu Sans"/>
              </a:rPr>
              <a:t>SBL Boot flow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021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646FDE73-BD01-405B-96E1-F8F7CE6F6D1B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022" name="CustomShape 3"/>
          <p:cNvSpPr/>
          <p:nvPr/>
        </p:nvSpPr>
        <p:spPr>
          <a:xfrm>
            <a:off x="548640" y="3124080"/>
            <a:ext cx="1734480" cy="97236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MULTICORE APPIMAGE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23" name="CustomShape 4"/>
          <p:cNvSpPr/>
          <p:nvPr/>
        </p:nvSpPr>
        <p:spPr>
          <a:xfrm>
            <a:off x="2362320" y="3657600"/>
            <a:ext cx="1063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24" name="CustomShape 5"/>
          <p:cNvSpPr/>
          <p:nvPr/>
        </p:nvSpPr>
        <p:spPr>
          <a:xfrm>
            <a:off x="2416680" y="2935440"/>
            <a:ext cx="106380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SBL Parse</a:t>
            </a:r>
            <a:endParaRPr b="0" lang="en-IN" sz="1800" spc="-1" strike="noStrike">
              <a:latin typeface="Arial"/>
            </a:endParaRPr>
          </a:p>
        </p:txBody>
      </p:sp>
      <p:graphicFrame>
        <p:nvGraphicFramePr>
          <p:cNvPr id="1025" name="Table 6"/>
          <p:cNvGraphicFramePr/>
          <p:nvPr/>
        </p:nvGraphicFramePr>
        <p:xfrm>
          <a:off x="3522600" y="2728440"/>
          <a:ext cx="2133000" cy="1829880"/>
        </p:xfrm>
        <a:graphic>
          <a:graphicData uri="http://schemas.openxmlformats.org/drawingml/2006/table">
            <a:tbl>
              <a:tblPr/>
              <a:tblGrid>
                <a:gridCol w="2133360"/>
              </a:tblGrid>
              <a:tr h="45756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1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e8e8e8"/>
                    </a:solidFill>
                  </a:tcPr>
                </a:tc>
              </a:tr>
              <a:tr h="45756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……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.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cecece"/>
                    </a:solidFill>
                  </a:tcPr>
                </a:tc>
              </a:tr>
              <a:tr h="45756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……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.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e8e8e8"/>
                    </a:solidFill>
                  </a:tcPr>
                </a:tc>
              </a:tr>
              <a:tr h="45756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N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cecece"/>
                    </a:solidFill>
                  </a:tcPr>
                </a:tc>
              </a:tr>
            </a:tbl>
          </a:graphicData>
        </a:graphic>
      </p:graphicFrame>
      <p:sp>
        <p:nvSpPr>
          <p:cNvPr id="1026" name="CustomShape 7"/>
          <p:cNvSpPr/>
          <p:nvPr/>
        </p:nvSpPr>
        <p:spPr>
          <a:xfrm>
            <a:off x="3048120" y="4642560"/>
            <a:ext cx="341100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RPRCs for N CPUs were found in the multicore appimage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27" name="CustomShape 8"/>
          <p:cNvSpPr/>
          <p:nvPr/>
        </p:nvSpPr>
        <p:spPr>
          <a:xfrm>
            <a:off x="5791320" y="3620880"/>
            <a:ext cx="1445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28" name="CustomShape 9"/>
          <p:cNvSpPr/>
          <p:nvPr/>
        </p:nvSpPr>
        <p:spPr>
          <a:xfrm>
            <a:off x="5656320" y="3238200"/>
            <a:ext cx="18432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 each RPRC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29" name="CustomShape 10"/>
          <p:cNvSpPr/>
          <p:nvPr/>
        </p:nvSpPr>
        <p:spPr>
          <a:xfrm>
            <a:off x="7469640" y="3210480"/>
            <a:ext cx="1198800" cy="8200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Initialize Core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30" name="CustomShape 11"/>
          <p:cNvSpPr/>
          <p:nvPr/>
        </p:nvSpPr>
        <p:spPr>
          <a:xfrm>
            <a:off x="8934840" y="3203640"/>
            <a:ext cx="1198800" cy="8200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Load RPRC Image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31" name="CustomShape 12"/>
          <p:cNvSpPr/>
          <p:nvPr/>
        </p:nvSpPr>
        <p:spPr>
          <a:xfrm>
            <a:off x="8671680" y="3620880"/>
            <a:ext cx="244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32" name="CustomShape 13"/>
          <p:cNvSpPr/>
          <p:nvPr/>
        </p:nvSpPr>
        <p:spPr>
          <a:xfrm>
            <a:off x="10136880" y="3620880"/>
            <a:ext cx="244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33" name="CustomShape 14"/>
          <p:cNvSpPr/>
          <p:nvPr/>
        </p:nvSpPr>
        <p:spPr>
          <a:xfrm>
            <a:off x="10383840" y="3203640"/>
            <a:ext cx="1198800" cy="8200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Set Entry Point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34" name="CustomShape 15"/>
          <p:cNvSpPr/>
          <p:nvPr/>
        </p:nvSpPr>
        <p:spPr>
          <a:xfrm>
            <a:off x="11585520" y="3607560"/>
            <a:ext cx="244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35" name="CustomShape 16"/>
          <p:cNvSpPr/>
          <p:nvPr/>
        </p:nvSpPr>
        <p:spPr>
          <a:xfrm>
            <a:off x="11822040" y="3196080"/>
            <a:ext cx="1198800" cy="8200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Release Core from Reset</a:t>
            </a: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25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" dur="25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" dur="25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" dur="25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25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25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" dur="25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" dur="25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Box 1"/>
          <p:cNvSpPr/>
          <p:nvPr/>
        </p:nvSpPr>
        <p:spPr>
          <a:xfrm>
            <a:off x="1460520" y="1686240"/>
            <a:ext cx="123854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AM64X/AM243X block diagram: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CustomShape 1"/>
          <p:cNvSpPr/>
          <p:nvPr/>
        </p:nvSpPr>
        <p:spPr>
          <a:xfrm>
            <a:off x="2207880" y="4870800"/>
            <a:ext cx="5882400" cy="15246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Device Driver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37" name="CustomShape 2"/>
          <p:cNvSpPr/>
          <p:nvPr/>
        </p:nvSpPr>
        <p:spPr>
          <a:xfrm>
            <a:off x="1402920" y="6642720"/>
            <a:ext cx="6671520" cy="5878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SOC Specific USB Controller Hardware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38" name="CustomShape 3"/>
          <p:cNvSpPr/>
          <p:nvPr/>
        </p:nvSpPr>
        <p:spPr>
          <a:xfrm>
            <a:off x="2207880" y="2467440"/>
            <a:ext cx="5866200" cy="15465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Tiny USB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39" name="CustomShape 4"/>
          <p:cNvSpPr/>
          <p:nvPr/>
        </p:nvSpPr>
        <p:spPr>
          <a:xfrm>
            <a:off x="4314960" y="5041080"/>
            <a:ext cx="3530880" cy="590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USB Device Core Driver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40" name="CustomShape 5"/>
          <p:cNvSpPr/>
          <p:nvPr/>
        </p:nvSpPr>
        <p:spPr>
          <a:xfrm>
            <a:off x="4327200" y="5697000"/>
            <a:ext cx="3530880" cy="6123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SoC Porting Layer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41" name="CustomShape 6"/>
          <p:cNvSpPr/>
          <p:nvPr/>
        </p:nvSpPr>
        <p:spPr>
          <a:xfrm>
            <a:off x="2207880" y="1447920"/>
            <a:ext cx="5866200" cy="8748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 Layer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42" name="CustomShape 7"/>
          <p:cNvSpPr/>
          <p:nvPr/>
        </p:nvSpPr>
        <p:spPr>
          <a:xfrm>
            <a:off x="2224080" y="4212720"/>
            <a:ext cx="5866200" cy="5878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TinyUSB Porting Layer (DCD)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43" name="CustomShape 8"/>
          <p:cNvSpPr/>
          <p:nvPr/>
        </p:nvSpPr>
        <p:spPr>
          <a:xfrm rot="5400000">
            <a:off x="-739440" y="3595680"/>
            <a:ext cx="4947480" cy="6516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FreeRTOS </a:t>
            </a:r>
            <a:r>
              <a:rPr b="0" lang="en-US" sz="1920" spc="-1" strike="noStrike">
                <a:solidFill>
                  <a:srgbClr val="000000"/>
                </a:solidFill>
                <a:latin typeface="Arial"/>
                <a:ea typeface="DejaVu Sans"/>
              </a:rPr>
              <a:t>/ NORTOS Services</a:t>
            </a:r>
            <a:endParaRPr b="0" lang="en-IN" sz="1920" spc="-1" strike="noStrike">
              <a:latin typeface="Arial"/>
            </a:endParaRPr>
          </a:p>
        </p:txBody>
      </p:sp>
      <p:sp>
        <p:nvSpPr>
          <p:cNvPr id="1044" name="CustomShape 9"/>
          <p:cNvSpPr/>
          <p:nvPr/>
        </p:nvSpPr>
        <p:spPr>
          <a:xfrm>
            <a:off x="4876920" y="2622240"/>
            <a:ext cx="2892600" cy="4201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CDC-ACM Class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45" name="CustomShape 10"/>
          <p:cNvSpPr/>
          <p:nvPr/>
        </p:nvSpPr>
        <p:spPr>
          <a:xfrm>
            <a:off x="4876920" y="1645920"/>
            <a:ext cx="2892600" cy="5425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cdc_echo example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46" name="CustomShape 11"/>
          <p:cNvSpPr/>
          <p:nvPr/>
        </p:nvSpPr>
        <p:spPr>
          <a:xfrm>
            <a:off x="4876920" y="3191400"/>
            <a:ext cx="2892600" cy="7048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USB Device Core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CustomShape 1"/>
          <p:cNvSpPr/>
          <p:nvPr/>
        </p:nvSpPr>
        <p:spPr>
          <a:xfrm>
            <a:off x="4973760" y="261720"/>
            <a:ext cx="6986880" cy="71589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8" name="Line 2"/>
          <p:cNvSpPr/>
          <p:nvPr/>
        </p:nvSpPr>
        <p:spPr>
          <a:xfrm flipV="1">
            <a:off x="2133360" y="1243080"/>
            <a:ext cx="9982440" cy="111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9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0" name="CustomShape 4"/>
          <p:cNvSpPr/>
          <p:nvPr/>
        </p:nvSpPr>
        <p:spPr>
          <a:xfrm>
            <a:off x="5355000" y="591120"/>
            <a:ext cx="6228720" cy="331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51" name="CustomShape 5"/>
          <p:cNvSpPr/>
          <p:nvPr/>
        </p:nvSpPr>
        <p:spPr>
          <a:xfrm>
            <a:off x="2374920" y="662040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52" name="CustomShape 6"/>
          <p:cNvSpPr/>
          <p:nvPr/>
        </p:nvSpPr>
        <p:spPr>
          <a:xfrm>
            <a:off x="2374920" y="623916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53" name="CustomShape 7"/>
          <p:cNvSpPr/>
          <p:nvPr/>
        </p:nvSpPr>
        <p:spPr>
          <a:xfrm>
            <a:off x="2374920" y="87372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54" name="CustomShape 8"/>
          <p:cNvSpPr/>
          <p:nvPr/>
        </p:nvSpPr>
        <p:spPr>
          <a:xfrm>
            <a:off x="6213960" y="5267160"/>
            <a:ext cx="450288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55" name="CustomShape 9"/>
          <p:cNvSpPr/>
          <p:nvPr/>
        </p:nvSpPr>
        <p:spPr>
          <a:xfrm>
            <a:off x="5351040" y="6030360"/>
            <a:ext cx="62287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56" name="CustomShape 10"/>
          <p:cNvSpPr/>
          <p:nvPr/>
        </p:nvSpPr>
        <p:spPr>
          <a:xfrm>
            <a:off x="7077960" y="4205880"/>
            <a:ext cx="277416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57" name="CustomShape 11"/>
          <p:cNvSpPr/>
          <p:nvPr/>
        </p:nvSpPr>
        <p:spPr>
          <a:xfrm>
            <a:off x="5376600" y="3442680"/>
            <a:ext cx="30193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EtherNet/IP Adapter FWHAL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58" name="CustomShape 12"/>
          <p:cNvSpPr/>
          <p:nvPr/>
        </p:nvSpPr>
        <p:spPr>
          <a:xfrm>
            <a:off x="5420880" y="1833840"/>
            <a:ext cx="5763960" cy="331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EtherNet/IP Adapter Stack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59" name="CustomShape 13"/>
          <p:cNvSpPr/>
          <p:nvPr/>
        </p:nvSpPr>
        <p:spPr>
          <a:xfrm>
            <a:off x="6543720" y="640080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0" name="CustomShape 14"/>
          <p:cNvSpPr/>
          <p:nvPr/>
        </p:nvSpPr>
        <p:spPr>
          <a:xfrm>
            <a:off x="12309480" y="591120"/>
            <a:ext cx="371880" cy="43178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1" name="CustomShape 15"/>
          <p:cNvSpPr/>
          <p:nvPr/>
        </p:nvSpPr>
        <p:spPr>
          <a:xfrm>
            <a:off x="12316680" y="5033160"/>
            <a:ext cx="364320" cy="15836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2" name="CustomShape 16"/>
          <p:cNvSpPr/>
          <p:nvPr/>
        </p:nvSpPr>
        <p:spPr>
          <a:xfrm>
            <a:off x="12364200" y="2915640"/>
            <a:ext cx="18853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63" name="CustomShape 17"/>
          <p:cNvSpPr/>
          <p:nvPr/>
        </p:nvSpPr>
        <p:spPr>
          <a:xfrm>
            <a:off x="12364200" y="5740200"/>
            <a:ext cx="18853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64" name="CustomShape 18"/>
          <p:cNvSpPr/>
          <p:nvPr/>
        </p:nvSpPr>
        <p:spPr>
          <a:xfrm>
            <a:off x="5351040" y="684360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65" name="CustomShape 19"/>
          <p:cNvSpPr/>
          <p:nvPr/>
        </p:nvSpPr>
        <p:spPr>
          <a:xfrm>
            <a:off x="9020160" y="683028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66" name="CustomShape 20"/>
          <p:cNvSpPr/>
          <p:nvPr/>
        </p:nvSpPr>
        <p:spPr>
          <a:xfrm>
            <a:off x="10212840" y="639576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7" name="CustomShape 21"/>
          <p:cNvSpPr/>
          <p:nvPr/>
        </p:nvSpPr>
        <p:spPr>
          <a:xfrm>
            <a:off x="8569440" y="3442680"/>
            <a:ext cx="304200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68" name="CustomShape 22"/>
          <p:cNvSpPr/>
          <p:nvPr/>
        </p:nvSpPr>
        <p:spPr>
          <a:xfrm flipH="1">
            <a:off x="8395920" y="5634000"/>
            <a:ext cx="173880" cy="338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9" name="CustomShape 23"/>
          <p:cNvSpPr/>
          <p:nvPr/>
        </p:nvSpPr>
        <p:spPr>
          <a:xfrm>
            <a:off x="8404560" y="4573440"/>
            <a:ext cx="162000" cy="69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0" name="CustomShape 24"/>
          <p:cNvSpPr/>
          <p:nvPr/>
        </p:nvSpPr>
        <p:spPr>
          <a:xfrm>
            <a:off x="11340000" y="382392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1" name="CustomShape 25"/>
          <p:cNvSpPr/>
          <p:nvPr/>
        </p:nvSpPr>
        <p:spPr>
          <a:xfrm>
            <a:off x="8863560" y="2685960"/>
            <a:ext cx="2747880" cy="331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lwIP Stack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72" name="CustomShape 26"/>
          <p:cNvSpPr/>
          <p:nvPr/>
        </p:nvSpPr>
        <p:spPr>
          <a:xfrm flipH="1">
            <a:off x="10222920" y="304416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3" name="CustomShape 27"/>
          <p:cNvSpPr/>
          <p:nvPr/>
        </p:nvSpPr>
        <p:spPr>
          <a:xfrm flipH="1">
            <a:off x="10209960" y="2203560"/>
            <a:ext cx="186840" cy="455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4" name="CustomShape 28"/>
          <p:cNvSpPr/>
          <p:nvPr/>
        </p:nvSpPr>
        <p:spPr>
          <a:xfrm flipH="1">
            <a:off x="6540840" y="2193480"/>
            <a:ext cx="173880" cy="122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5" name="CustomShape 29"/>
          <p:cNvSpPr/>
          <p:nvPr/>
        </p:nvSpPr>
        <p:spPr>
          <a:xfrm flipH="1">
            <a:off x="11337120" y="978480"/>
            <a:ext cx="173880" cy="16833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6" name="CustomShape 30"/>
          <p:cNvSpPr/>
          <p:nvPr/>
        </p:nvSpPr>
        <p:spPr>
          <a:xfrm flipH="1">
            <a:off x="8397360" y="965880"/>
            <a:ext cx="166320" cy="8488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7" name="Line 31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cap="rnd" w="25560">
            <a:solidFill>
              <a:srgbClr val="c0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" name="CustomShape 32"/>
          <p:cNvSpPr/>
          <p:nvPr/>
        </p:nvSpPr>
        <p:spPr>
          <a:xfrm>
            <a:off x="2374920" y="3561840"/>
            <a:ext cx="228312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79" name="CustomShape 33"/>
          <p:cNvSpPr/>
          <p:nvPr/>
        </p:nvSpPr>
        <p:spPr>
          <a:xfrm>
            <a:off x="2374920" y="2811600"/>
            <a:ext cx="2283120" cy="362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80" name="CustomShape 34"/>
          <p:cNvSpPr/>
          <p:nvPr/>
        </p:nvSpPr>
        <p:spPr>
          <a:xfrm>
            <a:off x="2374920" y="3192480"/>
            <a:ext cx="228312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 / Third Party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81" name="CustomShape 35"/>
          <p:cNvSpPr/>
          <p:nvPr/>
        </p:nvSpPr>
        <p:spPr>
          <a:xfrm flipH="1">
            <a:off x="9017280" y="37933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2" name="CustomShape 36"/>
          <p:cNvSpPr/>
          <p:nvPr/>
        </p:nvSpPr>
        <p:spPr>
          <a:xfrm flipH="1">
            <a:off x="7733520" y="38095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3" name="CustomShape 37"/>
          <p:cNvSpPr/>
          <p:nvPr/>
        </p:nvSpPr>
        <p:spPr>
          <a:xfrm>
            <a:off x="5416200" y="384156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4" name="CustomShape 38"/>
          <p:cNvSpPr/>
          <p:nvPr/>
        </p:nvSpPr>
        <p:spPr>
          <a:xfrm>
            <a:off x="6541200" y="38239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5" name="CustomShape 39"/>
          <p:cNvSpPr/>
          <p:nvPr/>
        </p:nvSpPr>
        <p:spPr>
          <a:xfrm>
            <a:off x="10212120" y="38257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CustomShape 1"/>
          <p:cNvSpPr/>
          <p:nvPr/>
        </p:nvSpPr>
        <p:spPr>
          <a:xfrm>
            <a:off x="6383880" y="90392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E3607FE9-DD13-4AF1-BE6B-43460A3E6710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087" name="CustomShape 2"/>
          <p:cNvSpPr/>
          <p:nvPr/>
        </p:nvSpPr>
        <p:spPr>
          <a:xfrm>
            <a:off x="2362320" y="1447920"/>
            <a:ext cx="9230760" cy="2380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88" name="CustomShape 3"/>
          <p:cNvSpPr/>
          <p:nvPr/>
        </p:nvSpPr>
        <p:spPr>
          <a:xfrm>
            <a:off x="2362320" y="4288320"/>
            <a:ext cx="9230760" cy="1216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Arial"/>
                <a:ea typeface="DejaVu Sans"/>
              </a:rPr>
              <a:t>L3 RAM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89" name="CustomShape 4"/>
          <p:cNvSpPr/>
          <p:nvPr/>
        </p:nvSpPr>
        <p:spPr>
          <a:xfrm>
            <a:off x="4202280" y="2764080"/>
            <a:ext cx="3961800" cy="392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If PTP/DLR ? 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90" name="CustomShape 5"/>
          <p:cNvSpPr/>
          <p:nvPr/>
        </p:nvSpPr>
        <p:spPr>
          <a:xfrm>
            <a:off x="4202280" y="1697400"/>
            <a:ext cx="3961800" cy="392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PTP Driver+Stack/DLR Driver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91" name="CustomShape 6"/>
          <p:cNvSpPr/>
          <p:nvPr/>
        </p:nvSpPr>
        <p:spPr>
          <a:xfrm>
            <a:off x="8715240" y="1717200"/>
            <a:ext cx="2649240" cy="392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TCP/IP Stack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92" name="CustomShape 7"/>
          <p:cNvSpPr/>
          <p:nvPr/>
        </p:nvSpPr>
        <p:spPr>
          <a:xfrm>
            <a:off x="4207320" y="4547160"/>
            <a:ext cx="1216440" cy="697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0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93" name="CustomShape 8"/>
          <p:cNvSpPr/>
          <p:nvPr/>
        </p:nvSpPr>
        <p:spPr>
          <a:xfrm>
            <a:off x="6070320" y="4547160"/>
            <a:ext cx="1216440" cy="697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1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94" name="CustomShape 9"/>
          <p:cNvSpPr/>
          <p:nvPr/>
        </p:nvSpPr>
        <p:spPr>
          <a:xfrm>
            <a:off x="7933320" y="4547160"/>
            <a:ext cx="1216440" cy="697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2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95" name="CustomShape 10"/>
          <p:cNvSpPr/>
          <p:nvPr/>
        </p:nvSpPr>
        <p:spPr>
          <a:xfrm>
            <a:off x="9919440" y="4547160"/>
            <a:ext cx="1216440" cy="697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3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96" name="CustomShape 11"/>
          <p:cNvSpPr/>
          <p:nvPr/>
        </p:nvSpPr>
        <p:spPr>
          <a:xfrm>
            <a:off x="4723560" y="3186360"/>
            <a:ext cx="149400" cy="135288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7" name="CustomShape 12"/>
          <p:cNvSpPr/>
          <p:nvPr/>
        </p:nvSpPr>
        <p:spPr>
          <a:xfrm>
            <a:off x="6552360" y="3186360"/>
            <a:ext cx="149400" cy="135288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8" name="CustomShape 13"/>
          <p:cNvSpPr/>
          <p:nvPr/>
        </p:nvSpPr>
        <p:spPr>
          <a:xfrm>
            <a:off x="8006040" y="3208680"/>
            <a:ext cx="149400" cy="13136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9" name="CustomShape 14"/>
          <p:cNvSpPr/>
          <p:nvPr/>
        </p:nvSpPr>
        <p:spPr>
          <a:xfrm>
            <a:off x="6156000" y="2117160"/>
            <a:ext cx="173880" cy="649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0" name="CustomShape 15"/>
          <p:cNvSpPr/>
          <p:nvPr/>
        </p:nvSpPr>
        <p:spPr>
          <a:xfrm>
            <a:off x="6705000" y="2252880"/>
            <a:ext cx="113508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Arial"/>
                <a:ea typeface="DejaVu Sans"/>
              </a:rPr>
              <a:t>Yes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101" name="CustomShape 16"/>
          <p:cNvSpPr/>
          <p:nvPr/>
        </p:nvSpPr>
        <p:spPr>
          <a:xfrm>
            <a:off x="8850240" y="2252880"/>
            <a:ext cx="113508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Arial"/>
                <a:ea typeface="DejaVu Sans"/>
              </a:rPr>
              <a:t>No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102" name="CustomShape 17"/>
          <p:cNvSpPr/>
          <p:nvPr/>
        </p:nvSpPr>
        <p:spPr>
          <a:xfrm>
            <a:off x="8199000" y="2117160"/>
            <a:ext cx="1299600" cy="896040"/>
          </a:xfrm>
          <a:prstGeom prst="bentUpArrow">
            <a:avLst>
              <a:gd name="adj1" fmla="val 8596"/>
              <a:gd name="adj2" fmla="val 9143"/>
              <a:gd name="adj3" fmla="val 10783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3" name="CustomShape 18"/>
          <p:cNvSpPr/>
          <p:nvPr/>
        </p:nvSpPr>
        <p:spPr>
          <a:xfrm>
            <a:off x="10446480" y="2142720"/>
            <a:ext cx="160200" cy="23803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CustomShape 1"/>
          <p:cNvSpPr/>
          <p:nvPr/>
        </p:nvSpPr>
        <p:spPr>
          <a:xfrm>
            <a:off x="4973760" y="261720"/>
            <a:ext cx="6986880" cy="71589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5" name="Line 2"/>
          <p:cNvSpPr/>
          <p:nvPr/>
        </p:nvSpPr>
        <p:spPr>
          <a:xfrm flipV="1">
            <a:off x="2133360" y="1243080"/>
            <a:ext cx="9982440" cy="111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6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7" name="CustomShape 4"/>
          <p:cNvSpPr/>
          <p:nvPr/>
        </p:nvSpPr>
        <p:spPr>
          <a:xfrm>
            <a:off x="5355000" y="591120"/>
            <a:ext cx="6228720" cy="331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08" name="CustomShape 5"/>
          <p:cNvSpPr/>
          <p:nvPr/>
        </p:nvSpPr>
        <p:spPr>
          <a:xfrm>
            <a:off x="2374920" y="662040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09" name="CustomShape 6"/>
          <p:cNvSpPr/>
          <p:nvPr/>
        </p:nvSpPr>
        <p:spPr>
          <a:xfrm>
            <a:off x="2374920" y="623916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10" name="CustomShape 7"/>
          <p:cNvSpPr/>
          <p:nvPr/>
        </p:nvSpPr>
        <p:spPr>
          <a:xfrm>
            <a:off x="2374920" y="87372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11" name="CustomShape 8"/>
          <p:cNvSpPr/>
          <p:nvPr/>
        </p:nvSpPr>
        <p:spPr>
          <a:xfrm>
            <a:off x="6213960" y="5267160"/>
            <a:ext cx="450288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12" name="CustomShape 9"/>
          <p:cNvSpPr/>
          <p:nvPr/>
        </p:nvSpPr>
        <p:spPr>
          <a:xfrm>
            <a:off x="5351040" y="6030360"/>
            <a:ext cx="62287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13" name="CustomShape 10"/>
          <p:cNvSpPr/>
          <p:nvPr/>
        </p:nvSpPr>
        <p:spPr>
          <a:xfrm>
            <a:off x="7077960" y="4205880"/>
            <a:ext cx="277416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14" name="CustomShape 11"/>
          <p:cNvSpPr/>
          <p:nvPr/>
        </p:nvSpPr>
        <p:spPr>
          <a:xfrm>
            <a:off x="5376600" y="3442680"/>
            <a:ext cx="30193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Profinet Device FWHAL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15" name="CustomShape 12"/>
          <p:cNvSpPr/>
          <p:nvPr/>
        </p:nvSpPr>
        <p:spPr>
          <a:xfrm>
            <a:off x="5420880" y="1833840"/>
            <a:ext cx="5763960" cy="331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Profinet Device Stack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16" name="CustomShape 13"/>
          <p:cNvSpPr/>
          <p:nvPr/>
        </p:nvSpPr>
        <p:spPr>
          <a:xfrm>
            <a:off x="6543720" y="640080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7" name="CustomShape 14"/>
          <p:cNvSpPr/>
          <p:nvPr/>
        </p:nvSpPr>
        <p:spPr>
          <a:xfrm>
            <a:off x="12309480" y="591120"/>
            <a:ext cx="371880" cy="43178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8" name="CustomShape 15"/>
          <p:cNvSpPr/>
          <p:nvPr/>
        </p:nvSpPr>
        <p:spPr>
          <a:xfrm>
            <a:off x="12316680" y="5033160"/>
            <a:ext cx="364320" cy="15836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9" name="CustomShape 16"/>
          <p:cNvSpPr/>
          <p:nvPr/>
        </p:nvSpPr>
        <p:spPr>
          <a:xfrm>
            <a:off x="12364200" y="2915640"/>
            <a:ext cx="18853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20" name="CustomShape 17"/>
          <p:cNvSpPr/>
          <p:nvPr/>
        </p:nvSpPr>
        <p:spPr>
          <a:xfrm>
            <a:off x="12364200" y="5740200"/>
            <a:ext cx="18853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21" name="CustomShape 18"/>
          <p:cNvSpPr/>
          <p:nvPr/>
        </p:nvSpPr>
        <p:spPr>
          <a:xfrm>
            <a:off x="5351040" y="684360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22" name="CustomShape 19"/>
          <p:cNvSpPr/>
          <p:nvPr/>
        </p:nvSpPr>
        <p:spPr>
          <a:xfrm>
            <a:off x="9020160" y="683028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23" name="CustomShape 20"/>
          <p:cNvSpPr/>
          <p:nvPr/>
        </p:nvSpPr>
        <p:spPr>
          <a:xfrm>
            <a:off x="10212840" y="639576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4" name="CustomShape 21"/>
          <p:cNvSpPr/>
          <p:nvPr/>
        </p:nvSpPr>
        <p:spPr>
          <a:xfrm>
            <a:off x="8569440" y="3442680"/>
            <a:ext cx="304200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25" name="CustomShape 22"/>
          <p:cNvSpPr/>
          <p:nvPr/>
        </p:nvSpPr>
        <p:spPr>
          <a:xfrm flipH="1">
            <a:off x="8395920" y="5634000"/>
            <a:ext cx="173880" cy="338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6" name="CustomShape 23"/>
          <p:cNvSpPr/>
          <p:nvPr/>
        </p:nvSpPr>
        <p:spPr>
          <a:xfrm>
            <a:off x="8404560" y="4573440"/>
            <a:ext cx="162000" cy="69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7" name="CustomShape 24"/>
          <p:cNvSpPr/>
          <p:nvPr/>
        </p:nvSpPr>
        <p:spPr>
          <a:xfrm>
            <a:off x="11340000" y="382392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8" name="CustomShape 25"/>
          <p:cNvSpPr/>
          <p:nvPr/>
        </p:nvSpPr>
        <p:spPr>
          <a:xfrm>
            <a:off x="8569440" y="2685960"/>
            <a:ext cx="3042000" cy="331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lwIP Stack (including SNMP)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29" name="CustomShape 26"/>
          <p:cNvSpPr/>
          <p:nvPr/>
        </p:nvSpPr>
        <p:spPr>
          <a:xfrm flipH="1">
            <a:off x="10222920" y="304416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0" name="CustomShape 27"/>
          <p:cNvSpPr/>
          <p:nvPr/>
        </p:nvSpPr>
        <p:spPr>
          <a:xfrm flipH="1">
            <a:off x="10209960" y="2203560"/>
            <a:ext cx="186840" cy="455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1" name="CustomShape 28"/>
          <p:cNvSpPr/>
          <p:nvPr/>
        </p:nvSpPr>
        <p:spPr>
          <a:xfrm flipH="1">
            <a:off x="6540840" y="2193480"/>
            <a:ext cx="173880" cy="122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2" name="CustomShape 29"/>
          <p:cNvSpPr/>
          <p:nvPr/>
        </p:nvSpPr>
        <p:spPr>
          <a:xfrm flipH="1">
            <a:off x="11337120" y="978480"/>
            <a:ext cx="173880" cy="16833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3" name="CustomShape 30"/>
          <p:cNvSpPr/>
          <p:nvPr/>
        </p:nvSpPr>
        <p:spPr>
          <a:xfrm flipH="1">
            <a:off x="8397360" y="965880"/>
            <a:ext cx="166320" cy="8488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4" name="Line 31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cap="rnd" w="25560">
            <a:solidFill>
              <a:srgbClr val="c0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5" name="CustomShape 32"/>
          <p:cNvSpPr/>
          <p:nvPr/>
        </p:nvSpPr>
        <p:spPr>
          <a:xfrm>
            <a:off x="2374920" y="3561840"/>
            <a:ext cx="228312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36" name="CustomShape 33"/>
          <p:cNvSpPr/>
          <p:nvPr/>
        </p:nvSpPr>
        <p:spPr>
          <a:xfrm>
            <a:off x="2374920" y="2811600"/>
            <a:ext cx="2283120" cy="362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37" name="CustomShape 34"/>
          <p:cNvSpPr/>
          <p:nvPr/>
        </p:nvSpPr>
        <p:spPr>
          <a:xfrm>
            <a:off x="2374920" y="3192480"/>
            <a:ext cx="228312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 / Third Party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38" name="CustomShape 35"/>
          <p:cNvSpPr/>
          <p:nvPr/>
        </p:nvSpPr>
        <p:spPr>
          <a:xfrm flipH="1">
            <a:off x="9017280" y="37933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9" name="CustomShape 36"/>
          <p:cNvSpPr/>
          <p:nvPr/>
        </p:nvSpPr>
        <p:spPr>
          <a:xfrm flipH="1">
            <a:off x="7733520" y="38095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0" name="CustomShape 37"/>
          <p:cNvSpPr/>
          <p:nvPr/>
        </p:nvSpPr>
        <p:spPr>
          <a:xfrm>
            <a:off x="5416200" y="384156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1" name="CustomShape 38"/>
          <p:cNvSpPr/>
          <p:nvPr/>
        </p:nvSpPr>
        <p:spPr>
          <a:xfrm>
            <a:off x="6541200" y="38239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2" name="CustomShape 39"/>
          <p:cNvSpPr/>
          <p:nvPr/>
        </p:nvSpPr>
        <p:spPr>
          <a:xfrm>
            <a:off x="10212120" y="38257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4973760" y="1557000"/>
            <a:ext cx="6986880" cy="58438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4" name="Line 2"/>
          <p:cNvSpPr/>
          <p:nvPr/>
        </p:nvSpPr>
        <p:spPr>
          <a:xfrm flipV="1">
            <a:off x="2129040" y="2441520"/>
            <a:ext cx="9982440" cy="111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5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5382720" y="1868400"/>
            <a:ext cx="62287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47" name="CustomShape 5"/>
          <p:cNvSpPr/>
          <p:nvPr/>
        </p:nvSpPr>
        <p:spPr>
          <a:xfrm>
            <a:off x="2374920" y="662040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48" name="CustomShape 6"/>
          <p:cNvSpPr/>
          <p:nvPr/>
        </p:nvSpPr>
        <p:spPr>
          <a:xfrm>
            <a:off x="2374920" y="623916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49" name="CustomShape 7"/>
          <p:cNvSpPr/>
          <p:nvPr/>
        </p:nvSpPr>
        <p:spPr>
          <a:xfrm>
            <a:off x="2370600" y="207252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50" name="CustomShape 8"/>
          <p:cNvSpPr/>
          <p:nvPr/>
        </p:nvSpPr>
        <p:spPr>
          <a:xfrm>
            <a:off x="6213960" y="5267160"/>
            <a:ext cx="450288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51" name="CustomShape 9"/>
          <p:cNvSpPr/>
          <p:nvPr/>
        </p:nvSpPr>
        <p:spPr>
          <a:xfrm>
            <a:off x="5351040" y="6030360"/>
            <a:ext cx="62287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52" name="CustomShape 10"/>
          <p:cNvSpPr/>
          <p:nvPr/>
        </p:nvSpPr>
        <p:spPr>
          <a:xfrm>
            <a:off x="7077960" y="4205880"/>
            <a:ext cx="277416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53" name="CustomShape 11"/>
          <p:cNvSpPr/>
          <p:nvPr/>
        </p:nvSpPr>
        <p:spPr>
          <a:xfrm>
            <a:off x="5376600" y="3442680"/>
            <a:ext cx="30193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PRP FWHAL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54" name="CustomShape 12"/>
          <p:cNvSpPr/>
          <p:nvPr/>
        </p:nvSpPr>
        <p:spPr>
          <a:xfrm>
            <a:off x="6543720" y="640080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12309480" y="1527840"/>
            <a:ext cx="371880" cy="33814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12316680" y="5033160"/>
            <a:ext cx="364320" cy="15836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12364200" y="2915640"/>
            <a:ext cx="18853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58" name="CustomShape 16"/>
          <p:cNvSpPr/>
          <p:nvPr/>
        </p:nvSpPr>
        <p:spPr>
          <a:xfrm>
            <a:off x="12364200" y="5740200"/>
            <a:ext cx="18853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59" name="CustomShape 17"/>
          <p:cNvSpPr/>
          <p:nvPr/>
        </p:nvSpPr>
        <p:spPr>
          <a:xfrm>
            <a:off x="5351040" y="684360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60" name="CustomShape 18"/>
          <p:cNvSpPr/>
          <p:nvPr/>
        </p:nvSpPr>
        <p:spPr>
          <a:xfrm>
            <a:off x="9020160" y="683028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61" name="CustomShape 19"/>
          <p:cNvSpPr/>
          <p:nvPr/>
        </p:nvSpPr>
        <p:spPr>
          <a:xfrm>
            <a:off x="10212840" y="639576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2" name="CustomShape 20"/>
          <p:cNvSpPr/>
          <p:nvPr/>
        </p:nvSpPr>
        <p:spPr>
          <a:xfrm>
            <a:off x="8569440" y="3442680"/>
            <a:ext cx="304200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63" name="CustomShape 21"/>
          <p:cNvSpPr/>
          <p:nvPr/>
        </p:nvSpPr>
        <p:spPr>
          <a:xfrm flipH="1">
            <a:off x="8395920" y="5634000"/>
            <a:ext cx="173880" cy="338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4" name="CustomShape 22"/>
          <p:cNvSpPr/>
          <p:nvPr/>
        </p:nvSpPr>
        <p:spPr>
          <a:xfrm>
            <a:off x="8404560" y="4573440"/>
            <a:ext cx="162000" cy="69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5" name="CustomShape 23"/>
          <p:cNvSpPr/>
          <p:nvPr/>
        </p:nvSpPr>
        <p:spPr>
          <a:xfrm>
            <a:off x="11340000" y="382392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6" name="CustomShape 24"/>
          <p:cNvSpPr/>
          <p:nvPr/>
        </p:nvSpPr>
        <p:spPr>
          <a:xfrm>
            <a:off x="8569440" y="2685960"/>
            <a:ext cx="3042000" cy="331200"/>
          </a:xfrm>
          <a:prstGeom prst="rect">
            <a:avLst/>
          </a:prstGeom>
          <a:solidFill>
            <a:srgbClr val="ffffff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lwIP Stack (including SNMP)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67" name="CustomShape 25"/>
          <p:cNvSpPr/>
          <p:nvPr/>
        </p:nvSpPr>
        <p:spPr>
          <a:xfrm flipH="1">
            <a:off x="10222920" y="304416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8" name="Line 26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cap="rnd" w="25560">
            <a:solidFill>
              <a:srgbClr val="c0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9" name="CustomShape 27"/>
          <p:cNvSpPr/>
          <p:nvPr/>
        </p:nvSpPr>
        <p:spPr>
          <a:xfrm flipH="1">
            <a:off x="9017280" y="37933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0" name="CustomShape 28"/>
          <p:cNvSpPr/>
          <p:nvPr/>
        </p:nvSpPr>
        <p:spPr>
          <a:xfrm flipH="1">
            <a:off x="7733520" y="38095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1" name="CustomShape 29"/>
          <p:cNvSpPr/>
          <p:nvPr/>
        </p:nvSpPr>
        <p:spPr>
          <a:xfrm>
            <a:off x="5416200" y="384156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2" name="CustomShape 30"/>
          <p:cNvSpPr/>
          <p:nvPr/>
        </p:nvSpPr>
        <p:spPr>
          <a:xfrm>
            <a:off x="6541200" y="38239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3" name="CustomShape 31"/>
          <p:cNvSpPr/>
          <p:nvPr/>
        </p:nvSpPr>
        <p:spPr>
          <a:xfrm>
            <a:off x="10212120" y="38257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4" name="CustomShape 32"/>
          <p:cNvSpPr/>
          <p:nvPr/>
        </p:nvSpPr>
        <p:spPr>
          <a:xfrm>
            <a:off x="6544800" y="2224440"/>
            <a:ext cx="184680" cy="12045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5" name="CustomShape 33"/>
          <p:cNvSpPr/>
          <p:nvPr/>
        </p:nvSpPr>
        <p:spPr>
          <a:xfrm flipH="1">
            <a:off x="10222560" y="2206800"/>
            <a:ext cx="161280" cy="4446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CustomShape 1"/>
          <p:cNvSpPr/>
          <p:nvPr/>
        </p:nvSpPr>
        <p:spPr>
          <a:xfrm>
            <a:off x="6383880" y="90392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1A5A9DC0-8DDF-4160-9516-33F4AD2CB294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177" name="CustomShape 2"/>
          <p:cNvSpPr/>
          <p:nvPr/>
        </p:nvSpPr>
        <p:spPr>
          <a:xfrm>
            <a:off x="2286000" y="1455480"/>
            <a:ext cx="9230760" cy="2380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78" name="CustomShape 3"/>
          <p:cNvSpPr/>
          <p:nvPr/>
        </p:nvSpPr>
        <p:spPr>
          <a:xfrm>
            <a:off x="2362320" y="4288320"/>
            <a:ext cx="9230760" cy="17287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MSRAM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79" name="CustomShape 4"/>
          <p:cNvSpPr/>
          <p:nvPr/>
        </p:nvSpPr>
        <p:spPr>
          <a:xfrm>
            <a:off x="4207320" y="1697040"/>
            <a:ext cx="396180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Profinet Stack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80" name="CustomShape 5"/>
          <p:cNvSpPr/>
          <p:nvPr/>
        </p:nvSpPr>
        <p:spPr>
          <a:xfrm>
            <a:off x="7933320" y="2779920"/>
            <a:ext cx="320256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lwIP Stack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81" name="CustomShape 6"/>
          <p:cNvSpPr/>
          <p:nvPr/>
        </p:nvSpPr>
        <p:spPr>
          <a:xfrm>
            <a:off x="4207320" y="4547160"/>
            <a:ext cx="1216440" cy="636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82" name="CustomShape 7"/>
          <p:cNvSpPr/>
          <p:nvPr/>
        </p:nvSpPr>
        <p:spPr>
          <a:xfrm>
            <a:off x="6070320" y="4547160"/>
            <a:ext cx="1216440" cy="636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83" name="CustomShape 8"/>
          <p:cNvSpPr/>
          <p:nvPr/>
        </p:nvSpPr>
        <p:spPr>
          <a:xfrm>
            <a:off x="7933320" y="4547160"/>
            <a:ext cx="1216440" cy="636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84" name="CustomShape 9"/>
          <p:cNvSpPr/>
          <p:nvPr/>
        </p:nvSpPr>
        <p:spPr>
          <a:xfrm>
            <a:off x="9919440" y="4547160"/>
            <a:ext cx="1216440" cy="636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3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85" name="CustomShape 10"/>
          <p:cNvSpPr/>
          <p:nvPr/>
        </p:nvSpPr>
        <p:spPr>
          <a:xfrm>
            <a:off x="4723560" y="2066400"/>
            <a:ext cx="158040" cy="24728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6" name="CustomShape 11"/>
          <p:cNvSpPr/>
          <p:nvPr/>
        </p:nvSpPr>
        <p:spPr>
          <a:xfrm>
            <a:off x="3821040" y="5281200"/>
            <a:ext cx="21063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LLDP, MRP, PTCP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87" name="CustomShape 12"/>
          <p:cNvSpPr/>
          <p:nvPr/>
        </p:nvSpPr>
        <p:spPr>
          <a:xfrm>
            <a:off x="6099480" y="5287320"/>
            <a:ext cx="139104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RTA, DCP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88" name="CustomShape 13"/>
          <p:cNvSpPr/>
          <p:nvPr/>
        </p:nvSpPr>
        <p:spPr>
          <a:xfrm>
            <a:off x="7703640" y="5281200"/>
            <a:ext cx="167616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VLAN Priority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4-7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89" name="CustomShape 14"/>
          <p:cNvSpPr/>
          <p:nvPr/>
        </p:nvSpPr>
        <p:spPr>
          <a:xfrm>
            <a:off x="9596880" y="5281200"/>
            <a:ext cx="167616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VLAN Priority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0-3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90" name="CustomShape 15"/>
          <p:cNvSpPr/>
          <p:nvPr/>
        </p:nvSpPr>
        <p:spPr>
          <a:xfrm>
            <a:off x="6599520" y="2066400"/>
            <a:ext cx="158040" cy="24728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1" name="CustomShape 16"/>
          <p:cNvSpPr/>
          <p:nvPr/>
        </p:nvSpPr>
        <p:spPr>
          <a:xfrm>
            <a:off x="8462520" y="3158280"/>
            <a:ext cx="158040" cy="13579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2" name="CustomShape 17"/>
          <p:cNvSpPr/>
          <p:nvPr/>
        </p:nvSpPr>
        <p:spPr>
          <a:xfrm>
            <a:off x="10448640" y="3179520"/>
            <a:ext cx="158040" cy="13579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3" name="CustomShape 18"/>
          <p:cNvSpPr/>
          <p:nvPr/>
        </p:nvSpPr>
        <p:spPr>
          <a:xfrm>
            <a:off x="7977600" y="2084400"/>
            <a:ext cx="158040" cy="6811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CustomShape 1"/>
          <p:cNvSpPr/>
          <p:nvPr/>
        </p:nvSpPr>
        <p:spPr>
          <a:xfrm>
            <a:off x="5638680" y="762120"/>
            <a:ext cx="4035600" cy="2380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HOST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95" name="CustomShape 2"/>
          <p:cNvSpPr/>
          <p:nvPr/>
        </p:nvSpPr>
        <p:spPr>
          <a:xfrm>
            <a:off x="5820480" y="128016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6" name="CustomShape 3"/>
          <p:cNvSpPr/>
          <p:nvPr/>
        </p:nvSpPr>
        <p:spPr>
          <a:xfrm>
            <a:off x="6296040" y="275292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197" name="CustomShape 4"/>
          <p:cNvSpPr/>
          <p:nvPr/>
        </p:nvSpPr>
        <p:spPr>
          <a:xfrm>
            <a:off x="6202080" y="116604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8" name="CustomShape 5"/>
          <p:cNvSpPr/>
          <p:nvPr/>
        </p:nvSpPr>
        <p:spPr>
          <a:xfrm>
            <a:off x="6814080" y="261396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199" name="CustomShape 6"/>
          <p:cNvSpPr/>
          <p:nvPr/>
        </p:nvSpPr>
        <p:spPr>
          <a:xfrm>
            <a:off x="6583680" y="102780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0" name="CustomShape 7"/>
          <p:cNvSpPr/>
          <p:nvPr/>
        </p:nvSpPr>
        <p:spPr>
          <a:xfrm>
            <a:off x="7195680" y="247572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201" name="CustomShape 8"/>
          <p:cNvSpPr/>
          <p:nvPr/>
        </p:nvSpPr>
        <p:spPr>
          <a:xfrm>
            <a:off x="6965280" y="89712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2" name="CustomShape 9"/>
          <p:cNvSpPr/>
          <p:nvPr/>
        </p:nvSpPr>
        <p:spPr>
          <a:xfrm>
            <a:off x="7577280" y="234468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203" name="CustomShape 10"/>
          <p:cNvSpPr/>
          <p:nvPr/>
        </p:nvSpPr>
        <p:spPr>
          <a:xfrm>
            <a:off x="8473680" y="128016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4" name="CustomShape 11"/>
          <p:cNvSpPr/>
          <p:nvPr/>
        </p:nvSpPr>
        <p:spPr>
          <a:xfrm>
            <a:off x="8428680" y="2727720"/>
            <a:ext cx="106848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205" name="CustomShape 12"/>
          <p:cNvSpPr/>
          <p:nvPr/>
        </p:nvSpPr>
        <p:spPr>
          <a:xfrm>
            <a:off x="3303720" y="3456000"/>
            <a:ext cx="4035600" cy="2380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PORT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06" name="CustomShape 13"/>
          <p:cNvSpPr/>
          <p:nvPr/>
        </p:nvSpPr>
        <p:spPr>
          <a:xfrm>
            <a:off x="3485520" y="397404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7" name="CustomShape 14"/>
          <p:cNvSpPr/>
          <p:nvPr/>
        </p:nvSpPr>
        <p:spPr>
          <a:xfrm>
            <a:off x="3961080" y="544644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208" name="CustomShape 15"/>
          <p:cNvSpPr/>
          <p:nvPr/>
        </p:nvSpPr>
        <p:spPr>
          <a:xfrm>
            <a:off x="3867120" y="385992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9" name="CustomShape 16"/>
          <p:cNvSpPr/>
          <p:nvPr/>
        </p:nvSpPr>
        <p:spPr>
          <a:xfrm>
            <a:off x="4478760" y="530784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210" name="CustomShape 17"/>
          <p:cNvSpPr/>
          <p:nvPr/>
        </p:nvSpPr>
        <p:spPr>
          <a:xfrm>
            <a:off x="4248360" y="372168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1" name="CustomShape 18"/>
          <p:cNvSpPr/>
          <p:nvPr/>
        </p:nvSpPr>
        <p:spPr>
          <a:xfrm>
            <a:off x="4860360" y="516960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212" name="CustomShape 19"/>
          <p:cNvSpPr/>
          <p:nvPr/>
        </p:nvSpPr>
        <p:spPr>
          <a:xfrm>
            <a:off x="4629960" y="359100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3" name="CustomShape 20"/>
          <p:cNvSpPr/>
          <p:nvPr/>
        </p:nvSpPr>
        <p:spPr>
          <a:xfrm>
            <a:off x="5241960" y="503856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214" name="CustomShape 21"/>
          <p:cNvSpPr/>
          <p:nvPr/>
        </p:nvSpPr>
        <p:spPr>
          <a:xfrm>
            <a:off x="6138720" y="397404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5" name="CustomShape 22"/>
          <p:cNvSpPr/>
          <p:nvPr/>
        </p:nvSpPr>
        <p:spPr>
          <a:xfrm>
            <a:off x="6093720" y="5421600"/>
            <a:ext cx="106848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216" name="CustomShape 23"/>
          <p:cNvSpPr/>
          <p:nvPr/>
        </p:nvSpPr>
        <p:spPr>
          <a:xfrm>
            <a:off x="7860240" y="3456000"/>
            <a:ext cx="4035600" cy="2380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PORT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17" name="CustomShape 24"/>
          <p:cNvSpPr/>
          <p:nvPr/>
        </p:nvSpPr>
        <p:spPr>
          <a:xfrm>
            <a:off x="8042040" y="397404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8" name="CustomShape 25"/>
          <p:cNvSpPr/>
          <p:nvPr/>
        </p:nvSpPr>
        <p:spPr>
          <a:xfrm>
            <a:off x="8517600" y="544644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219" name="CustomShape 26"/>
          <p:cNvSpPr/>
          <p:nvPr/>
        </p:nvSpPr>
        <p:spPr>
          <a:xfrm>
            <a:off x="8423280" y="385992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0" name="CustomShape 27"/>
          <p:cNvSpPr/>
          <p:nvPr/>
        </p:nvSpPr>
        <p:spPr>
          <a:xfrm>
            <a:off x="9035280" y="530784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221" name="CustomShape 28"/>
          <p:cNvSpPr/>
          <p:nvPr/>
        </p:nvSpPr>
        <p:spPr>
          <a:xfrm>
            <a:off x="8804880" y="372168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2" name="CustomShape 29"/>
          <p:cNvSpPr/>
          <p:nvPr/>
        </p:nvSpPr>
        <p:spPr>
          <a:xfrm>
            <a:off x="9416880" y="516960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223" name="CustomShape 30"/>
          <p:cNvSpPr/>
          <p:nvPr/>
        </p:nvSpPr>
        <p:spPr>
          <a:xfrm>
            <a:off x="9186480" y="359100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4" name="CustomShape 31"/>
          <p:cNvSpPr/>
          <p:nvPr/>
        </p:nvSpPr>
        <p:spPr>
          <a:xfrm>
            <a:off x="9798480" y="503856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225" name="CustomShape 32"/>
          <p:cNvSpPr/>
          <p:nvPr/>
        </p:nvSpPr>
        <p:spPr>
          <a:xfrm>
            <a:off x="10694880" y="397404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6" name="CustomShape 33"/>
          <p:cNvSpPr/>
          <p:nvPr/>
        </p:nvSpPr>
        <p:spPr>
          <a:xfrm>
            <a:off x="10649880" y="5421600"/>
            <a:ext cx="106848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7" name="Group 1"/>
          <p:cNvGrpSpPr/>
          <p:nvPr/>
        </p:nvGrpSpPr>
        <p:grpSpPr>
          <a:xfrm>
            <a:off x="6863040" y="2081160"/>
            <a:ext cx="5702040" cy="939960"/>
            <a:chOff x="6863040" y="2081160"/>
            <a:chExt cx="5702040" cy="939960"/>
          </a:xfrm>
        </p:grpSpPr>
        <p:sp>
          <p:nvSpPr>
            <p:cNvPr id="1228" name="CustomShape 2"/>
            <p:cNvSpPr/>
            <p:nvPr/>
          </p:nvSpPr>
          <p:spPr>
            <a:xfrm>
              <a:off x="6863040" y="2081160"/>
              <a:ext cx="1498320" cy="9399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73440" rIns="45720" tIns="7344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420"/>
                </a:spcAft>
                <a:buNone/>
              </a:pPr>
              <a:r>
                <a:rPr b="0" lang="en-US" sz="12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MII/RGMII picks up the data and copies it to L2 FIFO and sends a signal to firmware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1229" name="CustomShape 3"/>
            <p:cNvSpPr/>
            <p:nvPr/>
          </p:nvSpPr>
          <p:spPr>
            <a:xfrm>
              <a:off x="8514360" y="2366640"/>
              <a:ext cx="315360" cy="36936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0" name="CustomShape 4"/>
            <p:cNvSpPr/>
            <p:nvPr/>
          </p:nvSpPr>
          <p:spPr>
            <a:xfrm>
              <a:off x="8964720" y="2081160"/>
              <a:ext cx="1498320" cy="9399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73440" rIns="45720" tIns="7344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420"/>
                </a:spcAft>
                <a:buNone/>
              </a:pPr>
              <a:r>
                <a:rPr b="0" lang="en-US" sz="12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Firmware copies the data to queue buffers (MSRAM) and signals host through an interrupt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1231" name="CustomShape 5"/>
            <p:cNvSpPr/>
            <p:nvPr/>
          </p:nvSpPr>
          <p:spPr>
            <a:xfrm>
              <a:off x="10616400" y="2366640"/>
              <a:ext cx="315360" cy="36936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2" name="CustomShape 6"/>
            <p:cNvSpPr/>
            <p:nvPr/>
          </p:nvSpPr>
          <p:spPr>
            <a:xfrm>
              <a:off x="11066760" y="2081160"/>
              <a:ext cx="1498320" cy="9399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73440" rIns="45720" tIns="7344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420"/>
                </a:spcAft>
                <a:buNone/>
              </a:pPr>
              <a:r>
                <a:rPr b="0" lang="en-US" sz="12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Host services the interrupt and copies the data from MSRAM to application buffers</a:t>
              </a:r>
              <a:endParaRPr b="0" lang="en-IN" sz="1200" spc="-1" strike="noStrike">
                <a:latin typeface="Arial"/>
              </a:endParaRPr>
            </a:p>
          </p:txBody>
        </p:sp>
      </p:grpSp>
      <p:grpSp>
        <p:nvGrpSpPr>
          <p:cNvPr id="1233" name="Group 7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1234" name="Group 8"/>
          <p:cNvGrpSpPr/>
          <p:nvPr/>
        </p:nvGrpSpPr>
        <p:grpSpPr>
          <a:xfrm>
            <a:off x="6860520" y="5102280"/>
            <a:ext cx="5827320" cy="827640"/>
            <a:chOff x="6860520" y="5102280"/>
            <a:chExt cx="5827320" cy="827640"/>
          </a:xfrm>
        </p:grpSpPr>
        <p:sp>
          <p:nvSpPr>
            <p:cNvPr id="1235" name="CustomShape 9"/>
            <p:cNvSpPr/>
            <p:nvPr/>
          </p:nvSpPr>
          <p:spPr>
            <a:xfrm>
              <a:off x="6860520" y="5102280"/>
              <a:ext cx="1118160" cy="8276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8680" rIns="34200" tIns="58680" bIns="58320" anchor="ctr">
              <a:noAutofit/>
            </a:bodyPr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b="0" lang="en-US" sz="9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Application creates the packet</a:t>
              </a:r>
              <a:endParaRPr b="0" lang="en-IN" sz="900" spc="-1" strike="noStrike">
                <a:latin typeface="Arial"/>
              </a:endParaRPr>
            </a:p>
          </p:txBody>
        </p:sp>
        <p:sp>
          <p:nvSpPr>
            <p:cNvPr id="1236" name="CustomShape 10"/>
            <p:cNvSpPr/>
            <p:nvPr/>
          </p:nvSpPr>
          <p:spPr>
            <a:xfrm>
              <a:off x="8093880" y="5378760"/>
              <a:ext cx="234720" cy="2750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7" name="CustomShape 11"/>
            <p:cNvSpPr/>
            <p:nvPr/>
          </p:nvSpPr>
          <p:spPr>
            <a:xfrm>
              <a:off x="8430120" y="5102280"/>
              <a:ext cx="1118160" cy="8276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8680" rIns="34200" tIns="58680" bIns="58320" anchor="ctr">
              <a:noAutofit/>
            </a:bodyPr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b="0" lang="en-US" sz="9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Host copies the data to queue buffers (MSRAM) from application buffers and signals PRU to pick it up</a:t>
              </a:r>
              <a:endParaRPr b="0" lang="en-IN" sz="900" spc="-1" strike="noStrike">
                <a:latin typeface="Arial"/>
              </a:endParaRPr>
            </a:p>
          </p:txBody>
        </p:sp>
        <p:sp>
          <p:nvSpPr>
            <p:cNvPr id="1238" name="CustomShape 12"/>
            <p:cNvSpPr/>
            <p:nvPr/>
          </p:nvSpPr>
          <p:spPr>
            <a:xfrm>
              <a:off x="9663480" y="5378760"/>
              <a:ext cx="234720" cy="2750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9" name="CustomShape 13"/>
            <p:cNvSpPr/>
            <p:nvPr/>
          </p:nvSpPr>
          <p:spPr>
            <a:xfrm>
              <a:off x="10000080" y="5102280"/>
              <a:ext cx="1118160" cy="8276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8680" rIns="34200" tIns="58680" bIns="58320" anchor="ctr">
              <a:noAutofit/>
            </a:bodyPr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b="0" lang="en-US" sz="9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Firmware picks up the data and puts it in Tx FIFO</a:t>
              </a:r>
              <a:endParaRPr b="0" lang="en-IN" sz="900" spc="-1" strike="noStrike">
                <a:latin typeface="Arial"/>
              </a:endParaRPr>
            </a:p>
          </p:txBody>
        </p:sp>
        <p:sp>
          <p:nvSpPr>
            <p:cNvPr id="1240" name="CustomShape 14"/>
            <p:cNvSpPr/>
            <p:nvPr/>
          </p:nvSpPr>
          <p:spPr>
            <a:xfrm>
              <a:off x="11233440" y="5378760"/>
              <a:ext cx="234720" cy="2750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1" name="CustomShape 15"/>
            <p:cNvSpPr/>
            <p:nvPr/>
          </p:nvSpPr>
          <p:spPr>
            <a:xfrm>
              <a:off x="11569680" y="5102280"/>
              <a:ext cx="1118160" cy="8276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8680" rIns="34200" tIns="58680" bIns="58320" anchor="ctr">
              <a:noAutofit/>
            </a:bodyPr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b="0" lang="en-US" sz="9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MII/RGMII picks up the data and sends it on the wire</a:t>
              </a:r>
              <a:endParaRPr b="0" lang="en-IN" sz="900" spc="-1" strike="noStrike">
                <a:latin typeface="Arial"/>
              </a:endParaRPr>
            </a:p>
          </p:txBody>
        </p:sp>
      </p:grpSp>
      <p:grpSp>
        <p:nvGrpSpPr>
          <p:cNvPr id="1242" name="Group 16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sp>
        <p:nvSpPr>
          <p:cNvPr id="1243" name="CustomShape 17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pPr>
              <a:lnSpc>
                <a:spcPct val="85000"/>
              </a:lnSpc>
              <a:buNone/>
            </a:pPr>
            <a:r>
              <a:rPr b="1" lang="en-US" sz="3200" spc="-1" strike="noStrike">
                <a:solidFill>
                  <a:srgbClr val="de0000"/>
                </a:solidFill>
                <a:latin typeface="Arial"/>
                <a:ea typeface="DejaVu Sans"/>
              </a:rPr>
              <a:t>ICSS EMAC RX/TX Data Path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244" name="CustomShape 18"/>
          <p:cNvSpPr/>
          <p:nvPr/>
        </p:nvSpPr>
        <p:spPr>
          <a:xfrm>
            <a:off x="914400" y="2390040"/>
            <a:ext cx="24354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RX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45" name="CustomShape 19"/>
          <p:cNvSpPr/>
          <p:nvPr/>
        </p:nvSpPr>
        <p:spPr>
          <a:xfrm>
            <a:off x="1066680" y="5517720"/>
            <a:ext cx="24354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TX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CustomShape 1"/>
          <p:cNvSpPr/>
          <p:nvPr/>
        </p:nvSpPr>
        <p:spPr>
          <a:xfrm>
            <a:off x="533520" y="11736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pPr>
              <a:lnSpc>
                <a:spcPct val="85000"/>
              </a:lnSpc>
              <a:buNone/>
            </a:pPr>
            <a:r>
              <a:rPr b="1" lang="en-US" sz="3200" spc="-1" strike="noStrike">
                <a:solidFill>
                  <a:srgbClr val="de0000"/>
                </a:solidFill>
                <a:latin typeface="Arial"/>
                <a:ea typeface="DejaVu Sans"/>
              </a:rPr>
              <a:t>ICSS EMAC Storm Prevention Architecture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247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12C04ADE-4C7F-4E1A-82D0-036B5E57D89D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800" spc="-1" strike="noStrike">
              <a:latin typeface="Arial"/>
            </a:endParaRPr>
          </a:p>
        </p:txBody>
      </p:sp>
      <p:sp>
        <p:nvSpPr>
          <p:cNvPr id="1248" name="CustomShape 3"/>
          <p:cNvSpPr/>
          <p:nvPr/>
        </p:nvSpPr>
        <p:spPr>
          <a:xfrm>
            <a:off x="5867280" y="1097280"/>
            <a:ext cx="2664000" cy="11703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Broadcast/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Multicast Packet Received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49" name="CustomShape 4"/>
          <p:cNvSpPr/>
          <p:nvPr/>
        </p:nvSpPr>
        <p:spPr>
          <a:xfrm>
            <a:off x="9677520" y="2831040"/>
            <a:ext cx="2664000" cy="11703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Storm Prevention Credits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50" name="CustomShape 5"/>
          <p:cNvSpPr/>
          <p:nvPr/>
        </p:nvSpPr>
        <p:spPr>
          <a:xfrm>
            <a:off x="2057400" y="2831040"/>
            <a:ext cx="2664000" cy="11703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Drop Packet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51" name="CustomShape 6"/>
          <p:cNvSpPr/>
          <p:nvPr/>
        </p:nvSpPr>
        <p:spPr>
          <a:xfrm>
            <a:off x="5867280" y="4564440"/>
            <a:ext cx="2664000" cy="11703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Decrement Credits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52" name="CustomShape 7"/>
          <p:cNvSpPr/>
          <p:nvPr/>
        </p:nvSpPr>
        <p:spPr>
          <a:xfrm>
            <a:off x="5867280" y="6335280"/>
            <a:ext cx="2664000" cy="11703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Allow packet to pass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53" name="CustomShape 8"/>
          <p:cNvSpPr/>
          <p:nvPr/>
        </p:nvSpPr>
        <p:spPr>
          <a:xfrm>
            <a:off x="5867280" y="2838240"/>
            <a:ext cx="2664000" cy="1155600"/>
          </a:xfrm>
          <a:prstGeom prst="flowChartDecision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Check Credit Value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54" name="CustomShape 9"/>
          <p:cNvSpPr/>
          <p:nvPr/>
        </p:nvSpPr>
        <p:spPr>
          <a:xfrm>
            <a:off x="7201080" y="2270880"/>
            <a:ext cx="360" cy="564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5" name="CustomShape 10"/>
          <p:cNvSpPr/>
          <p:nvPr/>
        </p:nvSpPr>
        <p:spPr>
          <a:xfrm>
            <a:off x="7201080" y="4004280"/>
            <a:ext cx="360" cy="564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6" name="CustomShape 11"/>
          <p:cNvSpPr/>
          <p:nvPr/>
        </p:nvSpPr>
        <p:spPr>
          <a:xfrm>
            <a:off x="7201080" y="5738040"/>
            <a:ext cx="360" cy="59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7" name="CustomShape 12"/>
          <p:cNvSpPr/>
          <p:nvPr/>
        </p:nvSpPr>
        <p:spPr>
          <a:xfrm>
            <a:off x="8534520" y="3417480"/>
            <a:ext cx="114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8" name="CustomShape 13"/>
          <p:cNvSpPr/>
          <p:nvPr/>
        </p:nvSpPr>
        <p:spPr>
          <a:xfrm flipH="1">
            <a:off x="4721400" y="3417480"/>
            <a:ext cx="114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9" name="CustomShape 14"/>
          <p:cNvSpPr/>
          <p:nvPr/>
        </p:nvSpPr>
        <p:spPr>
          <a:xfrm flipH="1" rot="5400000">
            <a:off x="10421280" y="3420720"/>
            <a:ext cx="1170360" cy="9720"/>
          </a:xfrm>
          <a:prstGeom prst="curvedConnector5">
            <a:avLst>
              <a:gd name="adj1" fmla="val -69906"/>
              <a:gd name="adj2" fmla="val -12476472"/>
              <a:gd name="adj3" fmla="val 179074"/>
            </a:avLst>
          </a:prstGeom>
          <a:noFill/>
          <a:ln w="633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0" name="CustomShape 15"/>
          <p:cNvSpPr/>
          <p:nvPr/>
        </p:nvSpPr>
        <p:spPr>
          <a:xfrm>
            <a:off x="5843880" y="2652480"/>
            <a:ext cx="10638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On PRU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61" name="CustomShape 16"/>
          <p:cNvSpPr/>
          <p:nvPr/>
        </p:nvSpPr>
        <p:spPr>
          <a:xfrm>
            <a:off x="4755240" y="3529800"/>
            <a:ext cx="12895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Credits =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62" name="CustomShape 17"/>
          <p:cNvSpPr/>
          <p:nvPr/>
        </p:nvSpPr>
        <p:spPr>
          <a:xfrm>
            <a:off x="7287840" y="4079160"/>
            <a:ext cx="18046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Credit Value &gt;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63" name="CustomShape 18"/>
          <p:cNvSpPr/>
          <p:nvPr/>
        </p:nvSpPr>
        <p:spPr>
          <a:xfrm>
            <a:off x="10378800" y="4966560"/>
            <a:ext cx="26002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Reset value with default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64" name="CustomShape 19"/>
          <p:cNvSpPr/>
          <p:nvPr/>
        </p:nvSpPr>
        <p:spPr>
          <a:xfrm>
            <a:off x="11139840" y="2490120"/>
            <a:ext cx="144504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On ARM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6D296167-52DA-43E4-9B6B-BC1827500D27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1266" name="Graphic 5" descr=""/>
          <p:cNvPicPr/>
          <p:nvPr/>
        </p:nvPicPr>
        <p:blipFill>
          <a:blip r:embed="rId1"/>
          <a:stretch/>
        </p:blipFill>
        <p:spPr>
          <a:xfrm>
            <a:off x="6172200" y="2590920"/>
            <a:ext cx="911520" cy="911520"/>
          </a:xfrm>
          <a:prstGeom prst="rect">
            <a:avLst/>
          </a:prstGeom>
          <a:ln w="0">
            <a:noFill/>
          </a:ln>
        </p:spPr>
      </p:pic>
      <p:pic>
        <p:nvPicPr>
          <p:cNvPr id="1267" name="Graphic 7" descr=""/>
          <p:cNvPicPr/>
          <p:nvPr/>
        </p:nvPicPr>
        <p:blipFill>
          <a:blip r:embed="rId2"/>
          <a:stretch/>
        </p:blipFill>
        <p:spPr>
          <a:xfrm>
            <a:off x="4343400" y="1676520"/>
            <a:ext cx="911520" cy="911520"/>
          </a:xfrm>
          <a:prstGeom prst="rect">
            <a:avLst/>
          </a:prstGeom>
          <a:ln w="0">
            <a:noFill/>
          </a:ln>
        </p:spPr>
      </p:pic>
      <p:pic>
        <p:nvPicPr>
          <p:cNvPr id="1268" name="Graphic 9" descr=""/>
          <p:cNvPicPr/>
          <p:nvPr/>
        </p:nvPicPr>
        <p:blipFill>
          <a:blip r:embed="rId3"/>
          <a:stretch/>
        </p:blipFill>
        <p:spPr>
          <a:xfrm>
            <a:off x="2057400" y="2590920"/>
            <a:ext cx="911520" cy="911520"/>
          </a:xfrm>
          <a:prstGeom prst="rect">
            <a:avLst/>
          </a:prstGeom>
          <a:ln w="0">
            <a:noFill/>
          </a:ln>
        </p:spPr>
      </p:pic>
      <p:sp>
        <p:nvSpPr>
          <p:cNvPr id="1269" name="CustomShape 2"/>
          <p:cNvSpPr/>
          <p:nvPr/>
        </p:nvSpPr>
        <p:spPr>
          <a:xfrm flipH="1" flipV="1" rot="5400000">
            <a:off x="3200400" y="1443960"/>
            <a:ext cx="454320" cy="1825920"/>
          </a:xfrm>
          <a:prstGeom prst="bentConnector2">
            <a:avLst/>
          </a:prstGeom>
          <a:noFill/>
          <a:ln w="7632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0" name="CustomShape 3"/>
          <p:cNvSpPr/>
          <p:nvPr/>
        </p:nvSpPr>
        <p:spPr>
          <a:xfrm flipV="1" rot="16200000">
            <a:off x="5717880" y="1673640"/>
            <a:ext cx="454320" cy="1368720"/>
          </a:xfrm>
          <a:prstGeom prst="bentConnector2">
            <a:avLst/>
          </a:prstGeom>
          <a:noFill/>
          <a:ln w="7632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1" name="CustomShape 4"/>
          <p:cNvSpPr/>
          <p:nvPr/>
        </p:nvSpPr>
        <p:spPr>
          <a:xfrm>
            <a:off x="1695240" y="3519000"/>
            <a:ext cx="163548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EVM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192.168.1.100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72" name="CustomShape 5"/>
          <p:cNvSpPr/>
          <p:nvPr/>
        </p:nvSpPr>
        <p:spPr>
          <a:xfrm>
            <a:off x="5810040" y="3522240"/>
            <a:ext cx="163548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HOST PC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192.168.1.101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73" name="CustomShape 6"/>
          <p:cNvSpPr/>
          <p:nvPr/>
        </p:nvSpPr>
        <p:spPr>
          <a:xfrm>
            <a:off x="3850200" y="2590920"/>
            <a:ext cx="181980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ROUTER with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DHCP SERVER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192.168.1.1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326520" y="5101560"/>
            <a:ext cx="1011888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0" y="7394040"/>
            <a:ext cx="1461744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3"/>
          <p:cNvSpPr/>
          <p:nvPr/>
        </p:nvSpPr>
        <p:spPr>
          <a:xfrm>
            <a:off x="3202920" y="5177880"/>
            <a:ext cx="691236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5276520" y="4187160"/>
            <a:ext cx="2133720" cy="6130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0" name="CustomShape 5"/>
          <p:cNvSpPr/>
          <p:nvPr/>
        </p:nvSpPr>
        <p:spPr>
          <a:xfrm>
            <a:off x="7235280" y="5635080"/>
            <a:ext cx="288000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1" name="CustomShape 6"/>
          <p:cNvSpPr/>
          <p:nvPr/>
        </p:nvSpPr>
        <p:spPr>
          <a:xfrm>
            <a:off x="3202920" y="5635080"/>
            <a:ext cx="387072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2" name="CustomShape 7"/>
          <p:cNvSpPr/>
          <p:nvPr/>
        </p:nvSpPr>
        <p:spPr>
          <a:xfrm>
            <a:off x="1443960" y="5177880"/>
            <a:ext cx="1673640" cy="835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3" name="CustomShape 8"/>
          <p:cNvSpPr/>
          <p:nvPr/>
        </p:nvSpPr>
        <p:spPr>
          <a:xfrm>
            <a:off x="2937600" y="1715400"/>
            <a:ext cx="3191040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4" name="CustomShape 9"/>
          <p:cNvSpPr/>
          <p:nvPr/>
        </p:nvSpPr>
        <p:spPr>
          <a:xfrm>
            <a:off x="7551360" y="4187160"/>
            <a:ext cx="2573640" cy="6130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Industrial Protocol FW HAL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5" name="CustomShape 10"/>
          <p:cNvSpPr/>
          <p:nvPr/>
        </p:nvSpPr>
        <p:spPr>
          <a:xfrm>
            <a:off x="5391360" y="2835000"/>
            <a:ext cx="201888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Mbed TLS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6" name="CustomShape 11"/>
          <p:cNvSpPr/>
          <p:nvPr/>
        </p:nvSpPr>
        <p:spPr>
          <a:xfrm>
            <a:off x="326520" y="2739240"/>
            <a:ext cx="1011888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7" name="CustomShape 12"/>
          <p:cNvSpPr/>
          <p:nvPr/>
        </p:nvSpPr>
        <p:spPr>
          <a:xfrm>
            <a:off x="2999880" y="3312000"/>
            <a:ext cx="214776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Industrial Protocols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8" name="CustomShape 13"/>
          <p:cNvSpPr/>
          <p:nvPr/>
        </p:nvSpPr>
        <p:spPr>
          <a:xfrm>
            <a:off x="326520" y="3920400"/>
            <a:ext cx="1011888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9" name="CustomShape 14"/>
          <p:cNvSpPr/>
          <p:nvPr/>
        </p:nvSpPr>
        <p:spPr>
          <a:xfrm>
            <a:off x="2968200" y="4168080"/>
            <a:ext cx="2143440" cy="6321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0" name="CustomShape 15"/>
          <p:cNvSpPr/>
          <p:nvPr/>
        </p:nvSpPr>
        <p:spPr>
          <a:xfrm>
            <a:off x="326520" y="1297800"/>
            <a:ext cx="10109520" cy="12988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1" name="CustomShape 16"/>
          <p:cNvSpPr/>
          <p:nvPr/>
        </p:nvSpPr>
        <p:spPr>
          <a:xfrm>
            <a:off x="10613520" y="1297800"/>
            <a:ext cx="3642120" cy="48675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2" name="CustomShape 17"/>
          <p:cNvSpPr/>
          <p:nvPr/>
        </p:nvSpPr>
        <p:spPr>
          <a:xfrm>
            <a:off x="10762920" y="3755520"/>
            <a:ext cx="1600560" cy="460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3" name="CustomShape 18"/>
          <p:cNvSpPr/>
          <p:nvPr/>
        </p:nvSpPr>
        <p:spPr>
          <a:xfrm>
            <a:off x="10762920" y="5108040"/>
            <a:ext cx="1600560" cy="9115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4" name="CustomShape 19"/>
          <p:cNvSpPr/>
          <p:nvPr/>
        </p:nvSpPr>
        <p:spPr>
          <a:xfrm>
            <a:off x="10762920" y="4345920"/>
            <a:ext cx="1600560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5" name="CustomShape 20"/>
          <p:cNvSpPr/>
          <p:nvPr/>
        </p:nvSpPr>
        <p:spPr>
          <a:xfrm>
            <a:off x="10762920" y="2745720"/>
            <a:ext cx="1600560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6" name="CustomShape 21"/>
          <p:cNvSpPr/>
          <p:nvPr/>
        </p:nvSpPr>
        <p:spPr>
          <a:xfrm>
            <a:off x="326520" y="6251040"/>
            <a:ext cx="10118880" cy="682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ARM A53, ARM R5F, ARM M4F + SOC peripherals + EVM peripherals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7" name="CustomShape 22"/>
          <p:cNvSpPr/>
          <p:nvPr/>
        </p:nvSpPr>
        <p:spPr>
          <a:xfrm>
            <a:off x="10613520" y="6263640"/>
            <a:ext cx="3642120" cy="67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78" name="CustomShape 23"/>
          <p:cNvSpPr/>
          <p:nvPr/>
        </p:nvSpPr>
        <p:spPr>
          <a:xfrm>
            <a:off x="6391440" y="1718640"/>
            <a:ext cx="3191040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Demos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9" name="CustomShape 24"/>
          <p:cNvSpPr/>
          <p:nvPr/>
        </p:nvSpPr>
        <p:spPr>
          <a:xfrm>
            <a:off x="10762920" y="1818720"/>
            <a:ext cx="1600560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0" name="CustomShape 25"/>
          <p:cNvSpPr/>
          <p:nvPr/>
        </p:nvSpPr>
        <p:spPr>
          <a:xfrm>
            <a:off x="5391360" y="3312000"/>
            <a:ext cx="203220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1" name="CustomShape 26"/>
          <p:cNvSpPr/>
          <p:nvPr/>
        </p:nvSpPr>
        <p:spPr>
          <a:xfrm>
            <a:off x="12528000" y="5112000"/>
            <a:ext cx="1600560" cy="9115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Smart Placement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2" name="CustomShape 27"/>
          <p:cNvSpPr/>
          <p:nvPr/>
        </p:nvSpPr>
        <p:spPr>
          <a:xfrm>
            <a:off x="7956000" y="3310920"/>
            <a:ext cx="2147760" cy="4172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Motor Control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3" name="CustomShape 12"/>
          <p:cNvSpPr/>
          <p:nvPr/>
        </p:nvSpPr>
        <p:spPr>
          <a:xfrm>
            <a:off x="2999880" y="2806560"/>
            <a:ext cx="214776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TinyUSB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4" name="CustomShape 27"/>
          <p:cNvSpPr/>
          <p:nvPr/>
        </p:nvSpPr>
        <p:spPr>
          <a:xfrm>
            <a:off x="7956000" y="2835000"/>
            <a:ext cx="2147760" cy="4172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FreeRTOS + FAT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5CF67279-BAEB-4286-A1D1-01056E8C3361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1275" name="Picture 4" descr=""/>
          <p:cNvPicPr/>
          <p:nvPr/>
        </p:nvPicPr>
        <p:blipFill>
          <a:blip r:embed="rId1"/>
          <a:stretch/>
        </p:blipFill>
        <p:spPr>
          <a:xfrm>
            <a:off x="1752480" y="148680"/>
            <a:ext cx="9583920" cy="6650280"/>
          </a:xfrm>
          <a:prstGeom prst="rect">
            <a:avLst/>
          </a:prstGeom>
          <a:ln w="0">
            <a:noFill/>
          </a:ln>
        </p:spPr>
      </p:pic>
      <p:sp>
        <p:nvSpPr>
          <p:cNvPr id="1276" name="CustomShape 2"/>
          <p:cNvSpPr/>
          <p:nvPr/>
        </p:nvSpPr>
        <p:spPr>
          <a:xfrm>
            <a:off x="7162920" y="4114800"/>
            <a:ext cx="4173840" cy="37800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7" name="CustomShape 3"/>
          <p:cNvSpPr/>
          <p:nvPr/>
        </p:nvSpPr>
        <p:spPr>
          <a:xfrm>
            <a:off x="2057400" y="4648320"/>
            <a:ext cx="2130840" cy="30204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8" name="CustomShape 4"/>
          <p:cNvSpPr/>
          <p:nvPr/>
        </p:nvSpPr>
        <p:spPr>
          <a:xfrm>
            <a:off x="2133720" y="6324480"/>
            <a:ext cx="2130840" cy="30204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44A379EB-2004-4280-94E9-1511A7D92B00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280" name="CustomShape 2"/>
          <p:cNvSpPr/>
          <p:nvPr/>
        </p:nvSpPr>
        <p:spPr>
          <a:xfrm>
            <a:off x="1676520" y="2819520"/>
            <a:ext cx="1216440" cy="6066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81" name="Line 3"/>
          <p:cNvSpPr/>
          <p:nvPr/>
        </p:nvSpPr>
        <p:spPr>
          <a:xfrm>
            <a:off x="2895480" y="312408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2" name="Line 4"/>
          <p:cNvSpPr/>
          <p:nvPr/>
        </p:nvSpPr>
        <p:spPr>
          <a:xfrm>
            <a:off x="3504960" y="1904760"/>
            <a:ext cx="360" cy="243864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3" name="CustomShape 5"/>
          <p:cNvSpPr/>
          <p:nvPr/>
        </p:nvSpPr>
        <p:spPr>
          <a:xfrm>
            <a:off x="4419720" y="1828800"/>
            <a:ext cx="1185840" cy="10638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84" name="CustomShape 6"/>
          <p:cNvSpPr/>
          <p:nvPr/>
        </p:nvSpPr>
        <p:spPr>
          <a:xfrm>
            <a:off x="4419720" y="3352680"/>
            <a:ext cx="1185840" cy="10638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85" name="CustomShape 7"/>
          <p:cNvSpPr/>
          <p:nvPr/>
        </p:nvSpPr>
        <p:spPr>
          <a:xfrm>
            <a:off x="2837520" y="2854440"/>
            <a:ext cx="72252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86" name="CustomShape 8"/>
          <p:cNvSpPr/>
          <p:nvPr/>
        </p:nvSpPr>
        <p:spPr>
          <a:xfrm>
            <a:off x="3593880" y="16452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87" name="CustomShape 9"/>
          <p:cNvSpPr/>
          <p:nvPr/>
        </p:nvSpPr>
        <p:spPr>
          <a:xfrm>
            <a:off x="3593880" y="21096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88" name="CustomShape 10"/>
          <p:cNvSpPr/>
          <p:nvPr/>
        </p:nvSpPr>
        <p:spPr>
          <a:xfrm>
            <a:off x="3606480" y="254592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SOC2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89" name="CustomShape 11"/>
          <p:cNvSpPr/>
          <p:nvPr/>
        </p:nvSpPr>
        <p:spPr>
          <a:xfrm>
            <a:off x="3603960" y="406224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SOC2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90" name="CustomShape 12"/>
          <p:cNvSpPr/>
          <p:nvPr/>
        </p:nvSpPr>
        <p:spPr>
          <a:xfrm>
            <a:off x="3605040" y="36252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91" name="CustomShape 13"/>
          <p:cNvSpPr/>
          <p:nvPr/>
        </p:nvSpPr>
        <p:spPr>
          <a:xfrm>
            <a:off x="3604680" y="316224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92" name="CustomShape 14"/>
          <p:cNvSpPr/>
          <p:nvPr/>
        </p:nvSpPr>
        <p:spPr>
          <a:xfrm>
            <a:off x="5608440" y="1905120"/>
            <a:ext cx="56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3" name="CustomShape 15"/>
          <p:cNvSpPr/>
          <p:nvPr/>
        </p:nvSpPr>
        <p:spPr>
          <a:xfrm>
            <a:off x="5608440" y="2362320"/>
            <a:ext cx="56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4" name="CustomShape 16"/>
          <p:cNvSpPr/>
          <p:nvPr/>
        </p:nvSpPr>
        <p:spPr>
          <a:xfrm>
            <a:off x="5608440" y="2819520"/>
            <a:ext cx="56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5" name="CustomShape 17"/>
          <p:cNvSpPr/>
          <p:nvPr/>
        </p:nvSpPr>
        <p:spPr>
          <a:xfrm>
            <a:off x="5617800" y="4343400"/>
            <a:ext cx="56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6" name="CustomShape 18"/>
          <p:cNvSpPr/>
          <p:nvPr/>
        </p:nvSpPr>
        <p:spPr>
          <a:xfrm>
            <a:off x="5617800" y="3886200"/>
            <a:ext cx="56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7" name="CustomShape 19"/>
          <p:cNvSpPr/>
          <p:nvPr/>
        </p:nvSpPr>
        <p:spPr>
          <a:xfrm>
            <a:off x="5608440" y="3429000"/>
            <a:ext cx="56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8" name="CustomShape 20"/>
          <p:cNvSpPr/>
          <p:nvPr/>
        </p:nvSpPr>
        <p:spPr>
          <a:xfrm>
            <a:off x="6181920" y="177444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99" name="CustomShape 21"/>
          <p:cNvSpPr/>
          <p:nvPr/>
        </p:nvSpPr>
        <p:spPr>
          <a:xfrm>
            <a:off x="6172200" y="220680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00" name="CustomShape 22"/>
          <p:cNvSpPr/>
          <p:nvPr/>
        </p:nvSpPr>
        <p:spPr>
          <a:xfrm>
            <a:off x="6181920" y="264780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01" name="CustomShape 23"/>
          <p:cNvSpPr/>
          <p:nvPr/>
        </p:nvSpPr>
        <p:spPr>
          <a:xfrm>
            <a:off x="6181920" y="325872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02" name="CustomShape 24"/>
          <p:cNvSpPr/>
          <p:nvPr/>
        </p:nvSpPr>
        <p:spPr>
          <a:xfrm>
            <a:off x="6201360" y="373248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03" name="CustomShape 25"/>
          <p:cNvSpPr/>
          <p:nvPr/>
        </p:nvSpPr>
        <p:spPr>
          <a:xfrm>
            <a:off x="6201360" y="418248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04" name="CustomShape 26"/>
          <p:cNvSpPr/>
          <p:nvPr/>
        </p:nvSpPr>
        <p:spPr>
          <a:xfrm>
            <a:off x="3505320" y="1905120"/>
            <a:ext cx="91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5" name="CustomShape 27"/>
          <p:cNvSpPr/>
          <p:nvPr/>
        </p:nvSpPr>
        <p:spPr>
          <a:xfrm>
            <a:off x="3505320" y="2360880"/>
            <a:ext cx="91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6" name="CustomShape 28"/>
          <p:cNvSpPr/>
          <p:nvPr/>
        </p:nvSpPr>
        <p:spPr>
          <a:xfrm>
            <a:off x="3505320" y="2811600"/>
            <a:ext cx="91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7" name="CustomShape 29"/>
          <p:cNvSpPr/>
          <p:nvPr/>
        </p:nvSpPr>
        <p:spPr>
          <a:xfrm>
            <a:off x="3505320" y="3429000"/>
            <a:ext cx="91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8" name="CustomShape 30"/>
          <p:cNvSpPr/>
          <p:nvPr/>
        </p:nvSpPr>
        <p:spPr>
          <a:xfrm>
            <a:off x="3505320" y="3886200"/>
            <a:ext cx="91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9" name="CustomShape 31"/>
          <p:cNvSpPr/>
          <p:nvPr/>
        </p:nvSpPr>
        <p:spPr>
          <a:xfrm>
            <a:off x="3505320" y="4343400"/>
            <a:ext cx="91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0" name="CustomShape 32"/>
          <p:cNvSpPr/>
          <p:nvPr/>
        </p:nvSpPr>
        <p:spPr>
          <a:xfrm>
            <a:off x="3220560" y="481680"/>
            <a:ext cx="4898160" cy="63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AM263 -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ADC Multiple SOC EPWM </a:t>
            </a: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Example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CF5A8F0E-B23C-4F34-AFC1-87914E5A081D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312" name="CustomShape 2"/>
          <p:cNvSpPr/>
          <p:nvPr/>
        </p:nvSpPr>
        <p:spPr>
          <a:xfrm>
            <a:off x="1676520" y="2819520"/>
            <a:ext cx="1216440" cy="6066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13" name="Line 3"/>
          <p:cNvSpPr/>
          <p:nvPr/>
        </p:nvSpPr>
        <p:spPr>
          <a:xfrm>
            <a:off x="2895480" y="309996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4" name="Line 4"/>
          <p:cNvSpPr/>
          <p:nvPr/>
        </p:nvSpPr>
        <p:spPr>
          <a:xfrm>
            <a:off x="3504960" y="1904760"/>
            <a:ext cx="360" cy="243864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5" name="CustomShape 5"/>
          <p:cNvSpPr/>
          <p:nvPr/>
        </p:nvSpPr>
        <p:spPr>
          <a:xfrm>
            <a:off x="4419720" y="1828800"/>
            <a:ext cx="1185840" cy="2511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16" name="CustomShape 6"/>
          <p:cNvSpPr/>
          <p:nvPr/>
        </p:nvSpPr>
        <p:spPr>
          <a:xfrm>
            <a:off x="2855880" y="2773080"/>
            <a:ext cx="72252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17" name="CustomShape 7"/>
          <p:cNvSpPr/>
          <p:nvPr/>
        </p:nvSpPr>
        <p:spPr>
          <a:xfrm>
            <a:off x="3593880" y="16452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18" name="CustomShape 8"/>
          <p:cNvSpPr/>
          <p:nvPr/>
        </p:nvSpPr>
        <p:spPr>
          <a:xfrm>
            <a:off x="3593880" y="21096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19" name="CustomShape 9"/>
          <p:cNvSpPr/>
          <p:nvPr/>
        </p:nvSpPr>
        <p:spPr>
          <a:xfrm>
            <a:off x="3584880" y="2839320"/>
            <a:ext cx="81252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SOC12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20" name="CustomShape 10"/>
          <p:cNvSpPr/>
          <p:nvPr/>
        </p:nvSpPr>
        <p:spPr>
          <a:xfrm>
            <a:off x="5608440" y="1905120"/>
            <a:ext cx="56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1" name="CustomShape 11"/>
          <p:cNvSpPr/>
          <p:nvPr/>
        </p:nvSpPr>
        <p:spPr>
          <a:xfrm>
            <a:off x="5608440" y="2362320"/>
            <a:ext cx="56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2" name="CustomShape 12"/>
          <p:cNvSpPr/>
          <p:nvPr/>
        </p:nvSpPr>
        <p:spPr>
          <a:xfrm>
            <a:off x="5598720" y="3665520"/>
            <a:ext cx="56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3" name="CustomShape 13"/>
          <p:cNvSpPr/>
          <p:nvPr/>
        </p:nvSpPr>
        <p:spPr>
          <a:xfrm>
            <a:off x="6181920" y="177444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24" name="CustomShape 14"/>
          <p:cNvSpPr/>
          <p:nvPr/>
        </p:nvSpPr>
        <p:spPr>
          <a:xfrm>
            <a:off x="6172200" y="220680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25" name="CustomShape 15"/>
          <p:cNvSpPr/>
          <p:nvPr/>
        </p:nvSpPr>
        <p:spPr>
          <a:xfrm>
            <a:off x="6172200" y="349380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26" name="CustomShape 16"/>
          <p:cNvSpPr/>
          <p:nvPr/>
        </p:nvSpPr>
        <p:spPr>
          <a:xfrm>
            <a:off x="3505320" y="1905120"/>
            <a:ext cx="91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7" name="CustomShape 17"/>
          <p:cNvSpPr/>
          <p:nvPr/>
        </p:nvSpPr>
        <p:spPr>
          <a:xfrm>
            <a:off x="3505320" y="2360880"/>
            <a:ext cx="91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8" name="CustomShape 18"/>
          <p:cNvSpPr/>
          <p:nvPr/>
        </p:nvSpPr>
        <p:spPr>
          <a:xfrm>
            <a:off x="3512880" y="3105000"/>
            <a:ext cx="91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9" name="CustomShape 19"/>
          <p:cNvSpPr/>
          <p:nvPr/>
        </p:nvSpPr>
        <p:spPr>
          <a:xfrm>
            <a:off x="2283840" y="981720"/>
            <a:ext cx="58327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AM263 -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ADC Burst Mode Oversampling </a:t>
            </a: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Example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30" name="CustomShape 20"/>
          <p:cNvSpPr/>
          <p:nvPr/>
        </p:nvSpPr>
        <p:spPr>
          <a:xfrm>
            <a:off x="3594240" y="3228840"/>
            <a:ext cx="81252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SOC13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31" name="CustomShape 21"/>
          <p:cNvSpPr/>
          <p:nvPr/>
        </p:nvSpPr>
        <p:spPr>
          <a:xfrm>
            <a:off x="3589200" y="3626640"/>
            <a:ext cx="81252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SOC14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32" name="CustomShape 22"/>
          <p:cNvSpPr/>
          <p:nvPr/>
        </p:nvSpPr>
        <p:spPr>
          <a:xfrm>
            <a:off x="3601800" y="4062960"/>
            <a:ext cx="81252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SOC15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33" name="CustomShape 23"/>
          <p:cNvSpPr/>
          <p:nvPr/>
        </p:nvSpPr>
        <p:spPr>
          <a:xfrm>
            <a:off x="3505320" y="3488760"/>
            <a:ext cx="91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4" name="CustomShape 24"/>
          <p:cNvSpPr/>
          <p:nvPr/>
        </p:nvSpPr>
        <p:spPr>
          <a:xfrm>
            <a:off x="3500280" y="3877920"/>
            <a:ext cx="91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5" name="CustomShape 25"/>
          <p:cNvSpPr/>
          <p:nvPr/>
        </p:nvSpPr>
        <p:spPr>
          <a:xfrm>
            <a:off x="3500280" y="4328640"/>
            <a:ext cx="91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6" name="CustomShape 26"/>
          <p:cNvSpPr/>
          <p:nvPr/>
        </p:nvSpPr>
        <p:spPr>
          <a:xfrm>
            <a:off x="3598200" y="2839320"/>
            <a:ext cx="931680" cy="2567880"/>
          </a:xfrm>
          <a:prstGeom prst="rect">
            <a:avLst/>
          </a:prstGeom>
          <a:noFill/>
          <a:ln>
            <a:solidFill>
              <a:srgbClr val="808080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Burst mode enabled</a:t>
            </a:r>
            <a:endParaRPr b="0" lang="en-IN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F948F031-7202-4BAD-A992-46A1E0072A8C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338" name="CustomShape 2"/>
          <p:cNvSpPr/>
          <p:nvPr/>
        </p:nvSpPr>
        <p:spPr>
          <a:xfrm>
            <a:off x="1676520" y="2819520"/>
            <a:ext cx="1216440" cy="6066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39" name="Line 3"/>
          <p:cNvSpPr/>
          <p:nvPr/>
        </p:nvSpPr>
        <p:spPr>
          <a:xfrm>
            <a:off x="2895480" y="312408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0" name="Line 4"/>
          <p:cNvSpPr/>
          <p:nvPr/>
        </p:nvSpPr>
        <p:spPr>
          <a:xfrm>
            <a:off x="3504960" y="2360520"/>
            <a:ext cx="360" cy="152568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1" name="CustomShape 5"/>
          <p:cNvSpPr/>
          <p:nvPr/>
        </p:nvSpPr>
        <p:spPr>
          <a:xfrm>
            <a:off x="4419720" y="1828800"/>
            <a:ext cx="1185840" cy="10638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42" name="CustomShape 6"/>
          <p:cNvSpPr/>
          <p:nvPr/>
        </p:nvSpPr>
        <p:spPr>
          <a:xfrm>
            <a:off x="4419720" y="3352680"/>
            <a:ext cx="1185840" cy="10638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43" name="CustomShape 7"/>
          <p:cNvSpPr/>
          <p:nvPr/>
        </p:nvSpPr>
        <p:spPr>
          <a:xfrm>
            <a:off x="2837520" y="2854440"/>
            <a:ext cx="72252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44" name="CustomShape 8"/>
          <p:cNvSpPr/>
          <p:nvPr/>
        </p:nvSpPr>
        <p:spPr>
          <a:xfrm>
            <a:off x="3540960" y="208224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45" name="CustomShape 9"/>
          <p:cNvSpPr/>
          <p:nvPr/>
        </p:nvSpPr>
        <p:spPr>
          <a:xfrm>
            <a:off x="3619800" y="35802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46" name="CustomShape 10"/>
          <p:cNvSpPr/>
          <p:nvPr/>
        </p:nvSpPr>
        <p:spPr>
          <a:xfrm>
            <a:off x="5608440" y="2362320"/>
            <a:ext cx="56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7" name="CustomShape 11"/>
          <p:cNvSpPr/>
          <p:nvPr/>
        </p:nvSpPr>
        <p:spPr>
          <a:xfrm>
            <a:off x="5617800" y="3886200"/>
            <a:ext cx="56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8" name="CustomShape 12"/>
          <p:cNvSpPr/>
          <p:nvPr/>
        </p:nvSpPr>
        <p:spPr>
          <a:xfrm>
            <a:off x="6172200" y="2082240"/>
            <a:ext cx="1216440" cy="5817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49" name="CustomShape 13"/>
          <p:cNvSpPr/>
          <p:nvPr/>
        </p:nvSpPr>
        <p:spPr>
          <a:xfrm>
            <a:off x="6201360" y="3618000"/>
            <a:ext cx="1216440" cy="621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50" name="CustomShape 14"/>
          <p:cNvSpPr/>
          <p:nvPr/>
        </p:nvSpPr>
        <p:spPr>
          <a:xfrm>
            <a:off x="3505320" y="2360880"/>
            <a:ext cx="91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1" name="CustomShape 15"/>
          <p:cNvSpPr/>
          <p:nvPr/>
        </p:nvSpPr>
        <p:spPr>
          <a:xfrm>
            <a:off x="3505320" y="3886200"/>
            <a:ext cx="91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2" name="CustomShape 16"/>
          <p:cNvSpPr/>
          <p:nvPr/>
        </p:nvSpPr>
        <p:spPr>
          <a:xfrm>
            <a:off x="7994880" y="2082240"/>
            <a:ext cx="1445040" cy="5817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DMA Channel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53" name="CustomShape 17"/>
          <p:cNvSpPr/>
          <p:nvPr/>
        </p:nvSpPr>
        <p:spPr>
          <a:xfrm>
            <a:off x="8001000" y="3637800"/>
            <a:ext cx="1445040" cy="5817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DMA Channel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54" name="CustomShape 18"/>
          <p:cNvSpPr/>
          <p:nvPr/>
        </p:nvSpPr>
        <p:spPr>
          <a:xfrm flipV="1">
            <a:off x="7391520" y="236844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5" name="CustomShape 19"/>
          <p:cNvSpPr/>
          <p:nvPr/>
        </p:nvSpPr>
        <p:spPr>
          <a:xfrm>
            <a:off x="7430760" y="3930120"/>
            <a:ext cx="56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6" name="CustomShape 20"/>
          <p:cNvSpPr/>
          <p:nvPr/>
        </p:nvSpPr>
        <p:spPr>
          <a:xfrm>
            <a:off x="10085400" y="2082240"/>
            <a:ext cx="1341720" cy="5817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 BUFFER0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57" name="CustomShape 21"/>
          <p:cNvSpPr/>
          <p:nvPr/>
        </p:nvSpPr>
        <p:spPr>
          <a:xfrm>
            <a:off x="9442440" y="2374560"/>
            <a:ext cx="639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8" name="CustomShape 22"/>
          <p:cNvSpPr/>
          <p:nvPr/>
        </p:nvSpPr>
        <p:spPr>
          <a:xfrm>
            <a:off x="9442440" y="3930120"/>
            <a:ext cx="639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9" name="CustomShape 23"/>
          <p:cNvSpPr/>
          <p:nvPr/>
        </p:nvSpPr>
        <p:spPr>
          <a:xfrm>
            <a:off x="10085400" y="3637800"/>
            <a:ext cx="1341720" cy="5817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 BUFFER1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60" name="CustomShape 24"/>
          <p:cNvSpPr/>
          <p:nvPr/>
        </p:nvSpPr>
        <p:spPr>
          <a:xfrm>
            <a:off x="3842640" y="500040"/>
            <a:ext cx="53892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AM263 - ADC SOC Continuous DMA Example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FAC30B1D-3D7E-4E9B-868D-4757C8A967E7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362" name="CustomShape 2"/>
          <p:cNvSpPr/>
          <p:nvPr/>
        </p:nvSpPr>
        <p:spPr>
          <a:xfrm>
            <a:off x="2286000" y="2666880"/>
            <a:ext cx="1216440" cy="911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RTI1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63" name="CustomShape 3"/>
          <p:cNvSpPr/>
          <p:nvPr/>
        </p:nvSpPr>
        <p:spPr>
          <a:xfrm>
            <a:off x="4559400" y="2666880"/>
            <a:ext cx="1685880" cy="911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EDMA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64" name="CustomShape 4"/>
          <p:cNvSpPr/>
          <p:nvPr/>
        </p:nvSpPr>
        <p:spPr>
          <a:xfrm flipV="1">
            <a:off x="6248520" y="3118320"/>
            <a:ext cx="768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5" name="CustomShape 5"/>
          <p:cNvSpPr/>
          <p:nvPr/>
        </p:nvSpPr>
        <p:spPr>
          <a:xfrm>
            <a:off x="7019640" y="2666880"/>
            <a:ext cx="1216440" cy="911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DAC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66" name="CustomShape 6"/>
          <p:cNvSpPr/>
          <p:nvPr/>
        </p:nvSpPr>
        <p:spPr>
          <a:xfrm>
            <a:off x="3505320" y="3124080"/>
            <a:ext cx="1051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7" name="CustomShape 7"/>
          <p:cNvSpPr/>
          <p:nvPr/>
        </p:nvSpPr>
        <p:spPr>
          <a:xfrm>
            <a:off x="3868920" y="500040"/>
            <a:ext cx="47034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AM263 – DAC DMA Sine wave Example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68" name="CustomShape 8"/>
          <p:cNvSpPr/>
          <p:nvPr/>
        </p:nvSpPr>
        <p:spPr>
          <a:xfrm>
            <a:off x="3569760" y="2477880"/>
            <a:ext cx="9385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DMA Trigger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69" name="CustomShape 9"/>
          <p:cNvSpPr/>
          <p:nvPr/>
        </p:nvSpPr>
        <p:spPr>
          <a:xfrm>
            <a:off x="4267080" y="4140360"/>
            <a:ext cx="2292480" cy="1235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Sine Table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(Buffer with sine values)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70" name="CustomShape 10"/>
          <p:cNvSpPr/>
          <p:nvPr/>
        </p:nvSpPr>
        <p:spPr>
          <a:xfrm flipH="1" flipV="1">
            <a:off x="5401080" y="3578400"/>
            <a:ext cx="7920" cy="55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1" name="CustomShape 11"/>
          <p:cNvSpPr/>
          <p:nvPr/>
        </p:nvSpPr>
        <p:spPr>
          <a:xfrm flipV="1">
            <a:off x="8238960" y="3118320"/>
            <a:ext cx="67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2" name="CustomShape 12"/>
          <p:cNvSpPr/>
          <p:nvPr/>
        </p:nvSpPr>
        <p:spPr>
          <a:xfrm>
            <a:off x="8915400" y="2666880"/>
            <a:ext cx="1445040" cy="911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Sine wave output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73" name="CustomShape 13"/>
          <p:cNvSpPr/>
          <p:nvPr/>
        </p:nvSpPr>
        <p:spPr>
          <a:xfrm>
            <a:off x="4596120" y="5466600"/>
            <a:ext cx="16128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EDMA Source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74" name="CustomShape 14"/>
          <p:cNvSpPr/>
          <p:nvPr/>
        </p:nvSpPr>
        <p:spPr>
          <a:xfrm>
            <a:off x="6645960" y="3615840"/>
            <a:ext cx="20304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EDMA Destination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C1320D83-AACF-4A31-B2A7-70FEE07E452E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376" name="CustomShape 2"/>
          <p:cNvSpPr/>
          <p:nvPr/>
        </p:nvSpPr>
        <p:spPr>
          <a:xfrm>
            <a:off x="1078920" y="1351800"/>
            <a:ext cx="2570760" cy="2154960"/>
          </a:xfrm>
          <a:prstGeom prst="rect">
            <a:avLst/>
          </a:prstGeom>
          <a:solidFill>
            <a:srgbClr val="ffffff"/>
          </a:solidFill>
          <a:ln>
            <a:solidFill>
              <a:srgbClr val="a4a4a4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240" spc="-1" strike="noStrike">
                <a:solidFill>
                  <a:srgbClr val="000000"/>
                </a:solidFill>
                <a:latin typeface="Arial"/>
                <a:ea typeface="DejaVu Sans"/>
              </a:rPr>
              <a:t>EPWM</a:t>
            </a:r>
            <a:endParaRPr b="0" lang="en-IN" sz="224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2240" spc="-1" strike="noStrike">
              <a:latin typeface="Arial"/>
            </a:endParaRPr>
          </a:p>
        </p:txBody>
      </p:sp>
      <p:sp>
        <p:nvSpPr>
          <p:cNvPr id="1377" name="CustomShape 3"/>
          <p:cNvSpPr/>
          <p:nvPr/>
        </p:nvSpPr>
        <p:spPr>
          <a:xfrm>
            <a:off x="1547280" y="2766960"/>
            <a:ext cx="1323360" cy="493200"/>
          </a:xfrm>
          <a:prstGeom prst="rect">
            <a:avLst/>
          </a:prstGeom>
          <a:solidFill>
            <a:srgbClr val="4abed4"/>
          </a:solidFill>
          <a:ln>
            <a:solidFill>
              <a:srgbClr val="368c9c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80" spc="-1" strike="noStrike">
                <a:solidFill>
                  <a:srgbClr val="000000"/>
                </a:solidFill>
                <a:latin typeface="Arial"/>
                <a:ea typeface="DejaVu Sans"/>
              </a:rPr>
              <a:t>Counter Compare</a:t>
            </a:r>
            <a:endParaRPr b="0" lang="en-IN" sz="1280" spc="-1" strike="noStrike">
              <a:latin typeface="Arial"/>
            </a:endParaRPr>
          </a:p>
        </p:txBody>
      </p:sp>
      <p:sp>
        <p:nvSpPr>
          <p:cNvPr id="1378" name="CustomShape 4"/>
          <p:cNvSpPr/>
          <p:nvPr/>
        </p:nvSpPr>
        <p:spPr>
          <a:xfrm>
            <a:off x="1547280" y="1641240"/>
            <a:ext cx="1323360" cy="418680"/>
          </a:xfrm>
          <a:prstGeom prst="rect">
            <a:avLst/>
          </a:prstGeom>
          <a:solidFill>
            <a:srgbClr val="4abed4"/>
          </a:solidFill>
          <a:ln>
            <a:solidFill>
              <a:srgbClr val="368c9c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80" spc="-1" strike="noStrike">
                <a:solidFill>
                  <a:srgbClr val="000000"/>
                </a:solidFill>
                <a:latin typeface="Arial"/>
                <a:ea typeface="DejaVu Sans"/>
              </a:rPr>
              <a:t>Time Base</a:t>
            </a:r>
            <a:endParaRPr b="0" lang="en-IN" sz="1280" spc="-1" strike="noStrike">
              <a:latin typeface="Arial"/>
            </a:endParaRPr>
          </a:p>
        </p:txBody>
      </p:sp>
      <p:sp>
        <p:nvSpPr>
          <p:cNvPr id="1379" name="CustomShape 5"/>
          <p:cNvSpPr/>
          <p:nvPr/>
        </p:nvSpPr>
        <p:spPr>
          <a:xfrm>
            <a:off x="4869720" y="1951920"/>
            <a:ext cx="1333800" cy="113400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80" spc="-1" strike="noStrike">
                <a:solidFill>
                  <a:srgbClr val="000000"/>
                </a:solidFill>
                <a:latin typeface="Arial"/>
                <a:ea typeface="DejaVu Sans"/>
              </a:rPr>
              <a:t>DMA XBar</a:t>
            </a:r>
            <a:endParaRPr b="0" lang="en-IN" sz="128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280" spc="-1" strike="noStrike">
              <a:latin typeface="Arial"/>
            </a:endParaRPr>
          </a:p>
        </p:txBody>
      </p:sp>
      <p:sp>
        <p:nvSpPr>
          <p:cNvPr id="1380" name="CustomShape 6"/>
          <p:cNvSpPr/>
          <p:nvPr/>
        </p:nvSpPr>
        <p:spPr>
          <a:xfrm>
            <a:off x="7315200" y="1951920"/>
            <a:ext cx="1333800" cy="113400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80" spc="-1" strike="noStrike">
                <a:solidFill>
                  <a:srgbClr val="000000"/>
                </a:solidFill>
                <a:latin typeface="Arial"/>
                <a:ea typeface="DejaVu Sans"/>
              </a:rPr>
              <a:t>DMA Trigger XBar</a:t>
            </a:r>
            <a:endParaRPr b="0" lang="en-IN" sz="128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280" spc="-1" strike="noStrike">
              <a:latin typeface="Arial"/>
            </a:endParaRPr>
          </a:p>
        </p:txBody>
      </p:sp>
      <p:sp>
        <p:nvSpPr>
          <p:cNvPr id="1381" name="CustomShape 7"/>
          <p:cNvSpPr/>
          <p:nvPr/>
        </p:nvSpPr>
        <p:spPr>
          <a:xfrm>
            <a:off x="9760680" y="1514520"/>
            <a:ext cx="2570760" cy="2154960"/>
          </a:xfrm>
          <a:prstGeom prst="rect">
            <a:avLst/>
          </a:prstGeom>
          <a:solidFill>
            <a:srgbClr val="ffffff"/>
          </a:solidFill>
          <a:ln>
            <a:solidFill>
              <a:srgbClr val="a4a4a4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240" spc="-1" strike="noStrike">
                <a:solidFill>
                  <a:srgbClr val="000000"/>
                </a:solidFill>
                <a:latin typeface="Arial"/>
                <a:ea typeface="DejaVu Sans"/>
              </a:rPr>
              <a:t>EDMA</a:t>
            </a:r>
            <a:endParaRPr b="0" lang="en-IN" sz="224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2240" spc="-1" strike="noStrike">
              <a:latin typeface="Arial"/>
            </a:endParaRPr>
          </a:p>
        </p:txBody>
      </p:sp>
      <p:sp>
        <p:nvSpPr>
          <p:cNvPr id="1382" name="CustomShape 8"/>
          <p:cNvSpPr/>
          <p:nvPr/>
        </p:nvSpPr>
        <p:spPr>
          <a:xfrm flipV="1">
            <a:off x="3652200" y="2427480"/>
            <a:ext cx="1212840" cy="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3" name="CustomShape 9"/>
          <p:cNvSpPr/>
          <p:nvPr/>
        </p:nvSpPr>
        <p:spPr>
          <a:xfrm flipV="1">
            <a:off x="6206400" y="2410920"/>
            <a:ext cx="110592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4" name="CustomShape 10"/>
          <p:cNvSpPr/>
          <p:nvPr/>
        </p:nvSpPr>
        <p:spPr>
          <a:xfrm>
            <a:off x="8623800" y="2374200"/>
            <a:ext cx="1134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5" name="CustomShape 11"/>
          <p:cNvSpPr/>
          <p:nvPr/>
        </p:nvSpPr>
        <p:spPr>
          <a:xfrm flipH="1" rot="10800000">
            <a:off x="2014560" y="3082320"/>
            <a:ext cx="465480" cy="646920"/>
          </a:xfrm>
          <a:prstGeom prst="bentConnector4">
            <a:avLst>
              <a:gd name="adj1" fmla="val 562"/>
              <a:gd name="adj2" fmla="val 100050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6" name="CustomShape 12"/>
          <p:cNvSpPr/>
          <p:nvPr/>
        </p:nvSpPr>
        <p:spPr>
          <a:xfrm flipH="1" flipV="1" rot="10800000">
            <a:off x="2014560" y="3598200"/>
            <a:ext cx="465480" cy="581400"/>
          </a:xfrm>
          <a:prstGeom prst="bentConnector3">
            <a:avLst>
              <a:gd name="adj1" fmla="val -1685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7" name="CustomShape 13"/>
          <p:cNvSpPr/>
          <p:nvPr/>
        </p:nvSpPr>
        <p:spPr>
          <a:xfrm>
            <a:off x="3849840" y="2106000"/>
            <a:ext cx="818280" cy="28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80" spc="-1" strike="noStrike">
                <a:solidFill>
                  <a:srgbClr val="000000"/>
                </a:solidFill>
                <a:latin typeface="Arial"/>
                <a:ea typeface="DejaVu Sans"/>
              </a:rPr>
              <a:t>SOCA</a:t>
            </a:r>
            <a:endParaRPr b="0" lang="en-IN" sz="1280" spc="-1" strike="noStrike">
              <a:latin typeface="Arial"/>
            </a:endParaRPr>
          </a:p>
        </p:txBody>
      </p:sp>
      <p:sp>
        <p:nvSpPr>
          <p:cNvPr id="1388" name="CustomShape 14"/>
          <p:cNvSpPr/>
          <p:nvPr/>
        </p:nvSpPr>
        <p:spPr>
          <a:xfrm>
            <a:off x="12611880" y="2381400"/>
            <a:ext cx="1620720" cy="50148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80" spc="-1" strike="noStrike">
                <a:solidFill>
                  <a:srgbClr val="000000"/>
                </a:solidFill>
                <a:latin typeface="Arial"/>
                <a:ea typeface="DejaVu Sans"/>
              </a:rPr>
              <a:t>Configuration Array</a:t>
            </a:r>
            <a:endParaRPr b="0" lang="en-IN" sz="1280" spc="-1" strike="noStrike">
              <a:latin typeface="Arial"/>
            </a:endParaRPr>
          </a:p>
        </p:txBody>
      </p:sp>
      <p:sp>
        <p:nvSpPr>
          <p:cNvPr id="1389" name="CustomShape 15"/>
          <p:cNvSpPr/>
          <p:nvPr/>
        </p:nvSpPr>
        <p:spPr>
          <a:xfrm rot="5400000">
            <a:off x="12682800" y="2540160"/>
            <a:ext cx="395280" cy="108648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0" name="Line 16"/>
          <p:cNvSpPr/>
          <p:nvPr/>
        </p:nvSpPr>
        <p:spPr>
          <a:xfrm flipH="1">
            <a:off x="9760680" y="3283920"/>
            <a:ext cx="2573280" cy="360"/>
          </a:xfrm>
          <a:prstGeom prst="line">
            <a:avLst/>
          </a:prstGeom>
          <a:ln>
            <a:solidFill>
              <a:srgbClr val="00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1" name="CustomShape 17"/>
          <p:cNvSpPr/>
          <p:nvPr/>
        </p:nvSpPr>
        <p:spPr>
          <a:xfrm rot="10800000">
            <a:off x="18444240" y="4136760"/>
            <a:ext cx="8678880" cy="850320"/>
          </a:xfrm>
          <a:prstGeom prst="bentConnector5">
            <a:avLst>
              <a:gd name="adj1" fmla="val 35179"/>
              <a:gd name="adj2" fmla="val -69319"/>
              <a:gd name="adj3" fmla="val 104213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2" name="CustomShape 18"/>
          <p:cNvSpPr/>
          <p:nvPr/>
        </p:nvSpPr>
        <p:spPr>
          <a:xfrm>
            <a:off x="3652200" y="3898440"/>
            <a:ext cx="3326040" cy="28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80" spc="-1" strike="noStrike">
                <a:solidFill>
                  <a:srgbClr val="000000"/>
                </a:solidFill>
                <a:latin typeface="Arial"/>
                <a:ea typeface="DejaVu Sans"/>
              </a:rPr>
              <a:t>Data transfer to EPWM registers</a:t>
            </a:r>
            <a:endParaRPr b="0" lang="en-IN" sz="12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CustomShape 1"/>
          <p:cNvSpPr/>
          <p:nvPr/>
        </p:nvSpPr>
        <p:spPr>
          <a:xfrm>
            <a:off x="2666880" y="1371600"/>
            <a:ext cx="8303040" cy="251172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394" name="CustomShape 2"/>
          <p:cNvSpPr/>
          <p:nvPr/>
        </p:nvSpPr>
        <p:spPr>
          <a:xfrm>
            <a:off x="5626800" y="785556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A21ED88F-BD05-46E4-ADB7-468FD303AC0A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395" name="CustomShape 3"/>
          <p:cNvSpPr/>
          <p:nvPr/>
        </p:nvSpPr>
        <p:spPr>
          <a:xfrm>
            <a:off x="3887280" y="1699200"/>
            <a:ext cx="2130840" cy="196452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CMPSSA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96" name="CustomShape 4"/>
          <p:cNvSpPr/>
          <p:nvPr/>
        </p:nvSpPr>
        <p:spPr>
          <a:xfrm>
            <a:off x="7397640" y="1633320"/>
            <a:ext cx="2130840" cy="4755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97" name="CustomShape 5"/>
          <p:cNvSpPr/>
          <p:nvPr/>
        </p:nvSpPr>
        <p:spPr>
          <a:xfrm>
            <a:off x="9531360" y="1866960"/>
            <a:ext cx="1825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8" name="CustomShape 6"/>
          <p:cNvSpPr/>
          <p:nvPr/>
        </p:nvSpPr>
        <p:spPr>
          <a:xfrm>
            <a:off x="6026040" y="1828800"/>
            <a:ext cx="1368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9" name="CustomShape 7"/>
          <p:cNvSpPr/>
          <p:nvPr/>
        </p:nvSpPr>
        <p:spPr>
          <a:xfrm>
            <a:off x="6669720" y="2613600"/>
            <a:ext cx="15120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CTRIPOUTH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00" name="CustomShape 8"/>
          <p:cNvSpPr/>
          <p:nvPr/>
        </p:nvSpPr>
        <p:spPr>
          <a:xfrm>
            <a:off x="9620280" y="1497600"/>
            <a:ext cx="101664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PWM_B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01" name="CustomShape 9"/>
          <p:cNvSpPr/>
          <p:nvPr/>
        </p:nvSpPr>
        <p:spPr>
          <a:xfrm flipV="1">
            <a:off x="2363760" y="2679480"/>
            <a:ext cx="1521000" cy="1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2d05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2" name="CustomShape 10"/>
          <p:cNvSpPr/>
          <p:nvPr/>
        </p:nvSpPr>
        <p:spPr>
          <a:xfrm>
            <a:off x="2649600" y="2275200"/>
            <a:ext cx="11815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CMPINxP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03" name="CustomShape 11"/>
          <p:cNvSpPr/>
          <p:nvPr/>
        </p:nvSpPr>
        <p:spPr>
          <a:xfrm>
            <a:off x="7397640" y="3276720"/>
            <a:ext cx="2130840" cy="4780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OUTPUT XBAR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04" name="CustomShape 12"/>
          <p:cNvSpPr/>
          <p:nvPr/>
        </p:nvSpPr>
        <p:spPr>
          <a:xfrm>
            <a:off x="6026040" y="2158560"/>
            <a:ext cx="1368720" cy="135576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5" name="CustomShape 13"/>
          <p:cNvSpPr/>
          <p:nvPr/>
        </p:nvSpPr>
        <p:spPr>
          <a:xfrm>
            <a:off x="9555120" y="3517200"/>
            <a:ext cx="1825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6" name="CustomShape 14"/>
          <p:cNvSpPr/>
          <p:nvPr/>
        </p:nvSpPr>
        <p:spPr>
          <a:xfrm>
            <a:off x="9551520" y="3171240"/>
            <a:ext cx="12834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XBAROUT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07" name="CustomShape 15"/>
          <p:cNvSpPr/>
          <p:nvPr/>
        </p:nvSpPr>
        <p:spPr>
          <a:xfrm>
            <a:off x="7336800" y="1728360"/>
            <a:ext cx="61128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TRIP4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08" name="CustomShape 16"/>
          <p:cNvSpPr/>
          <p:nvPr/>
        </p:nvSpPr>
        <p:spPr>
          <a:xfrm>
            <a:off x="6145920" y="1521000"/>
            <a:ext cx="10288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CTRIPH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09" name="CustomShape 17"/>
          <p:cNvSpPr/>
          <p:nvPr/>
        </p:nvSpPr>
        <p:spPr>
          <a:xfrm>
            <a:off x="1881360" y="5470560"/>
            <a:ext cx="10623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0" name="CustomShape 18"/>
          <p:cNvSpPr/>
          <p:nvPr/>
        </p:nvSpPr>
        <p:spPr>
          <a:xfrm flipV="1">
            <a:off x="1794240" y="6520680"/>
            <a:ext cx="10711080" cy="1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1" name="CustomShape 19"/>
          <p:cNvSpPr/>
          <p:nvPr/>
        </p:nvSpPr>
        <p:spPr>
          <a:xfrm>
            <a:off x="424080" y="5623200"/>
            <a:ext cx="20941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12" name="CustomShape 20"/>
          <p:cNvSpPr/>
          <p:nvPr/>
        </p:nvSpPr>
        <p:spPr>
          <a:xfrm>
            <a:off x="98640" y="5032080"/>
            <a:ext cx="22071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CMPSS input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13" name="Line 21"/>
          <p:cNvSpPr/>
          <p:nvPr/>
        </p:nvSpPr>
        <p:spPr>
          <a:xfrm>
            <a:off x="8803800" y="4995000"/>
            <a:ext cx="360" cy="1551240"/>
          </a:xfrm>
          <a:prstGeom prst="line">
            <a:avLst/>
          </a:prstGeom>
          <a:ln>
            <a:solidFill>
              <a:srgbClr val="d9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4" name="Line 22"/>
          <p:cNvSpPr/>
          <p:nvPr/>
        </p:nvSpPr>
        <p:spPr>
          <a:xfrm>
            <a:off x="1952280" y="4977720"/>
            <a:ext cx="10555560" cy="360"/>
          </a:xfrm>
          <a:prstGeom prst="line">
            <a:avLst/>
          </a:prstGeom>
          <a:ln w="19080">
            <a:solidFill>
              <a:srgbClr val="11778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5" name="CustomShape 23"/>
          <p:cNvSpPr/>
          <p:nvPr/>
        </p:nvSpPr>
        <p:spPr>
          <a:xfrm>
            <a:off x="2132280" y="4669920"/>
            <a:ext cx="27144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Internal DAC output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16" name="Line 24"/>
          <p:cNvSpPr/>
          <p:nvPr/>
        </p:nvSpPr>
        <p:spPr>
          <a:xfrm>
            <a:off x="2014200" y="5658480"/>
            <a:ext cx="57636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7" name="Line 25"/>
          <p:cNvSpPr/>
          <p:nvPr/>
        </p:nvSpPr>
        <p:spPr>
          <a:xfrm flipV="1">
            <a:off x="2590560" y="565848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8" name="CustomShape 26"/>
          <p:cNvSpPr/>
          <p:nvPr/>
        </p:nvSpPr>
        <p:spPr>
          <a:xfrm>
            <a:off x="12344400" y="5475600"/>
            <a:ext cx="3081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19" name="CustomShape 27"/>
          <p:cNvSpPr/>
          <p:nvPr/>
        </p:nvSpPr>
        <p:spPr>
          <a:xfrm>
            <a:off x="12344400" y="6530400"/>
            <a:ext cx="3081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20" name="Line 28"/>
          <p:cNvSpPr/>
          <p:nvPr/>
        </p:nvSpPr>
        <p:spPr>
          <a:xfrm flipV="1">
            <a:off x="2041200" y="4768920"/>
            <a:ext cx="10453680" cy="555840"/>
          </a:xfrm>
          <a:prstGeom prst="line">
            <a:avLst/>
          </a:prstGeom>
          <a:ln w="381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1" name="CustomShape 29"/>
          <p:cNvSpPr/>
          <p:nvPr/>
        </p:nvSpPr>
        <p:spPr>
          <a:xfrm>
            <a:off x="4988880" y="4353480"/>
            <a:ext cx="4228200" cy="362160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CMPIN1P exceeds internal DAC output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22" name="CustomShape 30"/>
          <p:cNvSpPr/>
          <p:nvPr/>
        </p:nvSpPr>
        <p:spPr>
          <a:xfrm>
            <a:off x="9012960" y="5623200"/>
            <a:ext cx="1061640" cy="636480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PWM tripped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23" name="Line 31"/>
          <p:cNvSpPr/>
          <p:nvPr/>
        </p:nvSpPr>
        <p:spPr>
          <a:xfrm flipV="1">
            <a:off x="2912400" y="565848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4" name="Line 32"/>
          <p:cNvSpPr/>
          <p:nvPr/>
        </p:nvSpPr>
        <p:spPr>
          <a:xfrm flipV="1">
            <a:off x="4022280" y="565596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5" name="Line 33"/>
          <p:cNvSpPr/>
          <p:nvPr/>
        </p:nvSpPr>
        <p:spPr>
          <a:xfrm>
            <a:off x="2599200" y="6530040"/>
            <a:ext cx="29628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6" name="Line 34"/>
          <p:cNvSpPr/>
          <p:nvPr/>
        </p:nvSpPr>
        <p:spPr>
          <a:xfrm>
            <a:off x="2895120" y="5670000"/>
            <a:ext cx="1143360" cy="4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7" name="Line 35"/>
          <p:cNvSpPr/>
          <p:nvPr/>
        </p:nvSpPr>
        <p:spPr>
          <a:xfrm flipV="1">
            <a:off x="4336200" y="565848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8" name="Line 36"/>
          <p:cNvSpPr/>
          <p:nvPr/>
        </p:nvSpPr>
        <p:spPr>
          <a:xfrm flipV="1">
            <a:off x="5446080" y="565596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9" name="Line 37"/>
          <p:cNvSpPr/>
          <p:nvPr/>
        </p:nvSpPr>
        <p:spPr>
          <a:xfrm>
            <a:off x="4023000" y="6530040"/>
            <a:ext cx="29628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0" name="Line 38"/>
          <p:cNvSpPr/>
          <p:nvPr/>
        </p:nvSpPr>
        <p:spPr>
          <a:xfrm>
            <a:off x="4319280" y="5670000"/>
            <a:ext cx="1143000" cy="4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1" name="Line 39"/>
          <p:cNvSpPr/>
          <p:nvPr/>
        </p:nvSpPr>
        <p:spPr>
          <a:xfrm flipV="1">
            <a:off x="5766120" y="565848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2" name="Line 40"/>
          <p:cNvSpPr/>
          <p:nvPr/>
        </p:nvSpPr>
        <p:spPr>
          <a:xfrm flipV="1">
            <a:off x="6876360" y="565596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3" name="Line 41"/>
          <p:cNvSpPr/>
          <p:nvPr/>
        </p:nvSpPr>
        <p:spPr>
          <a:xfrm>
            <a:off x="5453280" y="6530040"/>
            <a:ext cx="29628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4" name="Line 42"/>
          <p:cNvSpPr/>
          <p:nvPr/>
        </p:nvSpPr>
        <p:spPr>
          <a:xfrm>
            <a:off x="5749200" y="5670000"/>
            <a:ext cx="1143360" cy="4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5" name="Line 43"/>
          <p:cNvSpPr/>
          <p:nvPr/>
        </p:nvSpPr>
        <p:spPr>
          <a:xfrm flipV="1">
            <a:off x="7190280" y="565848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6" name="Line 44"/>
          <p:cNvSpPr/>
          <p:nvPr/>
        </p:nvSpPr>
        <p:spPr>
          <a:xfrm flipV="1">
            <a:off x="8300160" y="565596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7" name="Line 45"/>
          <p:cNvSpPr/>
          <p:nvPr/>
        </p:nvSpPr>
        <p:spPr>
          <a:xfrm>
            <a:off x="6877080" y="6530040"/>
            <a:ext cx="29628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8" name="Line 46"/>
          <p:cNvSpPr/>
          <p:nvPr/>
        </p:nvSpPr>
        <p:spPr>
          <a:xfrm>
            <a:off x="7173000" y="5670000"/>
            <a:ext cx="1143360" cy="4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9" name="Line 47"/>
          <p:cNvSpPr/>
          <p:nvPr/>
        </p:nvSpPr>
        <p:spPr>
          <a:xfrm flipV="1">
            <a:off x="8287200" y="6525360"/>
            <a:ext cx="4052160" cy="468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0" name="CustomShape 48"/>
          <p:cNvSpPr/>
          <p:nvPr/>
        </p:nvSpPr>
        <p:spPr>
          <a:xfrm>
            <a:off x="542160" y="2028240"/>
            <a:ext cx="19058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Input signal to CMPSS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41" name="CustomShape 49"/>
          <p:cNvSpPr/>
          <p:nvPr/>
        </p:nvSpPr>
        <p:spPr>
          <a:xfrm>
            <a:off x="11358720" y="1543680"/>
            <a:ext cx="15595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42" name="CustomShape 50"/>
          <p:cNvSpPr/>
          <p:nvPr/>
        </p:nvSpPr>
        <p:spPr>
          <a:xfrm>
            <a:off x="11345040" y="3332520"/>
            <a:ext cx="15595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Trip output signal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CustomShape 1"/>
          <p:cNvSpPr/>
          <p:nvPr/>
        </p:nvSpPr>
        <p:spPr>
          <a:xfrm>
            <a:off x="5626800" y="785556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B8911F28-576E-4FCC-B4BF-3085360229BD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444" name="CustomShape 2"/>
          <p:cNvSpPr/>
          <p:nvPr/>
        </p:nvSpPr>
        <p:spPr>
          <a:xfrm>
            <a:off x="1380240" y="5247720"/>
            <a:ext cx="11211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5" name="CustomShape 3"/>
          <p:cNvSpPr/>
          <p:nvPr/>
        </p:nvSpPr>
        <p:spPr>
          <a:xfrm flipV="1">
            <a:off x="1881000" y="6297840"/>
            <a:ext cx="10711080" cy="1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6" name="CustomShape 4"/>
          <p:cNvSpPr/>
          <p:nvPr/>
        </p:nvSpPr>
        <p:spPr>
          <a:xfrm>
            <a:off x="456840" y="5717880"/>
            <a:ext cx="20941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47" name="CustomShape 5"/>
          <p:cNvSpPr/>
          <p:nvPr/>
        </p:nvSpPr>
        <p:spPr>
          <a:xfrm>
            <a:off x="10379160" y="4034520"/>
            <a:ext cx="206820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DAC Output signal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(ADC Input)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48" name="Line 6"/>
          <p:cNvSpPr/>
          <p:nvPr/>
        </p:nvSpPr>
        <p:spPr>
          <a:xfrm>
            <a:off x="8890560" y="4772160"/>
            <a:ext cx="360" cy="1551240"/>
          </a:xfrm>
          <a:prstGeom prst="line">
            <a:avLst/>
          </a:prstGeom>
          <a:ln>
            <a:solidFill>
              <a:srgbClr val="d9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9" name="Line 7"/>
          <p:cNvSpPr/>
          <p:nvPr/>
        </p:nvSpPr>
        <p:spPr>
          <a:xfrm>
            <a:off x="1379880" y="4882320"/>
            <a:ext cx="11214720" cy="360"/>
          </a:xfrm>
          <a:prstGeom prst="line">
            <a:avLst/>
          </a:prstGeom>
          <a:ln w="19080">
            <a:solidFill>
              <a:srgbClr val="11778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0" name="CustomShape 8"/>
          <p:cNvSpPr/>
          <p:nvPr/>
        </p:nvSpPr>
        <p:spPr>
          <a:xfrm>
            <a:off x="450720" y="4508280"/>
            <a:ext cx="27144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PPB High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51" name="Line 9"/>
          <p:cNvSpPr/>
          <p:nvPr/>
        </p:nvSpPr>
        <p:spPr>
          <a:xfrm>
            <a:off x="2100960" y="5435640"/>
            <a:ext cx="57636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2" name="Line 10"/>
          <p:cNvSpPr/>
          <p:nvPr/>
        </p:nvSpPr>
        <p:spPr>
          <a:xfrm flipV="1">
            <a:off x="2677320" y="543564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3" name="CustomShape 11"/>
          <p:cNvSpPr/>
          <p:nvPr/>
        </p:nvSpPr>
        <p:spPr>
          <a:xfrm>
            <a:off x="12431160" y="5252760"/>
            <a:ext cx="3081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54" name="CustomShape 12"/>
          <p:cNvSpPr/>
          <p:nvPr/>
        </p:nvSpPr>
        <p:spPr>
          <a:xfrm>
            <a:off x="12431160" y="6307560"/>
            <a:ext cx="3081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55" name="Line 13"/>
          <p:cNvSpPr/>
          <p:nvPr/>
        </p:nvSpPr>
        <p:spPr>
          <a:xfrm flipV="1">
            <a:off x="2010960" y="4701600"/>
            <a:ext cx="10453680" cy="556200"/>
          </a:xfrm>
          <a:prstGeom prst="line">
            <a:avLst/>
          </a:prstGeom>
          <a:ln w="381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6" name="CustomShape 14"/>
          <p:cNvSpPr/>
          <p:nvPr/>
        </p:nvSpPr>
        <p:spPr>
          <a:xfrm>
            <a:off x="5076000" y="4130640"/>
            <a:ext cx="4228200" cy="362160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 Input exceeds  PPB High limit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57" name="CustomShape 15"/>
          <p:cNvSpPr/>
          <p:nvPr/>
        </p:nvSpPr>
        <p:spPr>
          <a:xfrm>
            <a:off x="9100080" y="5400360"/>
            <a:ext cx="1061640" cy="636480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PWM tripped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58" name="Line 16"/>
          <p:cNvSpPr/>
          <p:nvPr/>
        </p:nvSpPr>
        <p:spPr>
          <a:xfrm flipV="1">
            <a:off x="2999160" y="543564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9" name="Line 17"/>
          <p:cNvSpPr/>
          <p:nvPr/>
        </p:nvSpPr>
        <p:spPr>
          <a:xfrm flipV="1">
            <a:off x="4109400" y="543312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0" name="Line 18"/>
          <p:cNvSpPr/>
          <p:nvPr/>
        </p:nvSpPr>
        <p:spPr>
          <a:xfrm>
            <a:off x="2686320" y="6307200"/>
            <a:ext cx="29592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1" name="Line 19"/>
          <p:cNvSpPr/>
          <p:nvPr/>
        </p:nvSpPr>
        <p:spPr>
          <a:xfrm>
            <a:off x="2982240" y="5447520"/>
            <a:ext cx="1143000" cy="39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2" name="Line 20"/>
          <p:cNvSpPr/>
          <p:nvPr/>
        </p:nvSpPr>
        <p:spPr>
          <a:xfrm flipV="1">
            <a:off x="4422960" y="543564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3" name="Line 21"/>
          <p:cNvSpPr/>
          <p:nvPr/>
        </p:nvSpPr>
        <p:spPr>
          <a:xfrm flipV="1">
            <a:off x="5533200" y="543312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4" name="Line 22"/>
          <p:cNvSpPr/>
          <p:nvPr/>
        </p:nvSpPr>
        <p:spPr>
          <a:xfrm>
            <a:off x="4110120" y="6307200"/>
            <a:ext cx="29592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5" name="Line 23"/>
          <p:cNvSpPr/>
          <p:nvPr/>
        </p:nvSpPr>
        <p:spPr>
          <a:xfrm>
            <a:off x="4406040" y="5447520"/>
            <a:ext cx="1143000" cy="39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6" name="Line 24"/>
          <p:cNvSpPr/>
          <p:nvPr/>
        </p:nvSpPr>
        <p:spPr>
          <a:xfrm flipV="1">
            <a:off x="5853240" y="543564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7" name="Line 25"/>
          <p:cNvSpPr/>
          <p:nvPr/>
        </p:nvSpPr>
        <p:spPr>
          <a:xfrm flipV="1">
            <a:off x="6963480" y="543312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8" name="Line 26"/>
          <p:cNvSpPr/>
          <p:nvPr/>
        </p:nvSpPr>
        <p:spPr>
          <a:xfrm>
            <a:off x="5540400" y="6307200"/>
            <a:ext cx="29592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9" name="Line 27"/>
          <p:cNvSpPr/>
          <p:nvPr/>
        </p:nvSpPr>
        <p:spPr>
          <a:xfrm>
            <a:off x="5836320" y="5447520"/>
            <a:ext cx="1143000" cy="39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0" name="Line 28"/>
          <p:cNvSpPr/>
          <p:nvPr/>
        </p:nvSpPr>
        <p:spPr>
          <a:xfrm flipV="1">
            <a:off x="7277040" y="543564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1" name="Line 29"/>
          <p:cNvSpPr/>
          <p:nvPr/>
        </p:nvSpPr>
        <p:spPr>
          <a:xfrm flipV="1">
            <a:off x="8387280" y="543312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2" name="Line 30"/>
          <p:cNvSpPr/>
          <p:nvPr/>
        </p:nvSpPr>
        <p:spPr>
          <a:xfrm>
            <a:off x="6964200" y="6307200"/>
            <a:ext cx="29592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3" name="Line 31"/>
          <p:cNvSpPr/>
          <p:nvPr/>
        </p:nvSpPr>
        <p:spPr>
          <a:xfrm>
            <a:off x="7260120" y="5447520"/>
            <a:ext cx="1143000" cy="39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4" name="Line 32"/>
          <p:cNvSpPr/>
          <p:nvPr/>
        </p:nvSpPr>
        <p:spPr>
          <a:xfrm flipV="1">
            <a:off x="8373960" y="6302520"/>
            <a:ext cx="4052160" cy="468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5" name="CustomShape 33"/>
          <p:cNvSpPr/>
          <p:nvPr/>
        </p:nvSpPr>
        <p:spPr>
          <a:xfrm>
            <a:off x="1380240" y="1632600"/>
            <a:ext cx="1463760" cy="79128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DAC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76" name="CustomShape 34"/>
          <p:cNvSpPr/>
          <p:nvPr/>
        </p:nvSpPr>
        <p:spPr>
          <a:xfrm>
            <a:off x="2846520" y="2029680"/>
            <a:ext cx="1504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7" name="CustomShape 35"/>
          <p:cNvSpPr/>
          <p:nvPr/>
        </p:nvSpPr>
        <p:spPr>
          <a:xfrm>
            <a:off x="2980440" y="1418040"/>
            <a:ext cx="138708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Ramp Waveform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78" name="CustomShape 36"/>
          <p:cNvSpPr/>
          <p:nvPr/>
        </p:nvSpPr>
        <p:spPr>
          <a:xfrm>
            <a:off x="4354200" y="1451160"/>
            <a:ext cx="2130840" cy="115668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79" name="CustomShape 37"/>
          <p:cNvSpPr/>
          <p:nvPr/>
        </p:nvSpPr>
        <p:spPr>
          <a:xfrm>
            <a:off x="5861880" y="1845000"/>
            <a:ext cx="82404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PPB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80" name="CustomShape 38"/>
          <p:cNvSpPr/>
          <p:nvPr/>
        </p:nvSpPr>
        <p:spPr>
          <a:xfrm>
            <a:off x="5861880" y="1821240"/>
            <a:ext cx="623160" cy="43452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1" name="CustomShape 39"/>
          <p:cNvSpPr/>
          <p:nvPr/>
        </p:nvSpPr>
        <p:spPr>
          <a:xfrm flipV="1">
            <a:off x="7086600" y="2021040"/>
            <a:ext cx="1356480" cy="1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2" name="CustomShape 40"/>
          <p:cNvSpPr/>
          <p:nvPr/>
        </p:nvSpPr>
        <p:spPr>
          <a:xfrm>
            <a:off x="7264080" y="435240"/>
            <a:ext cx="11692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83" name="CustomShape 41"/>
          <p:cNvSpPr/>
          <p:nvPr/>
        </p:nvSpPr>
        <p:spPr>
          <a:xfrm>
            <a:off x="8454960" y="380880"/>
            <a:ext cx="2643120" cy="8514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84" name="CustomShape 42"/>
          <p:cNvSpPr/>
          <p:nvPr/>
        </p:nvSpPr>
        <p:spPr>
          <a:xfrm>
            <a:off x="8499600" y="424440"/>
            <a:ext cx="730440" cy="81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OST TRIP Input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85" name="CustomShape 43"/>
          <p:cNvSpPr/>
          <p:nvPr/>
        </p:nvSpPr>
        <p:spPr>
          <a:xfrm>
            <a:off x="8465760" y="423360"/>
            <a:ext cx="697680" cy="78660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6" name="CustomShape 44"/>
          <p:cNvSpPr/>
          <p:nvPr/>
        </p:nvSpPr>
        <p:spPr>
          <a:xfrm flipV="1">
            <a:off x="11100960" y="794160"/>
            <a:ext cx="84492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7" name="CustomShape 45"/>
          <p:cNvSpPr/>
          <p:nvPr/>
        </p:nvSpPr>
        <p:spPr>
          <a:xfrm>
            <a:off x="11948760" y="474120"/>
            <a:ext cx="15595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88" name="CustomShape 46"/>
          <p:cNvSpPr/>
          <p:nvPr/>
        </p:nvSpPr>
        <p:spPr>
          <a:xfrm>
            <a:off x="474840" y="4899240"/>
            <a:ext cx="27144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PPB Low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89" name="CustomShape 47"/>
          <p:cNvSpPr/>
          <p:nvPr/>
        </p:nvSpPr>
        <p:spPr>
          <a:xfrm>
            <a:off x="8454960" y="1584000"/>
            <a:ext cx="2643120" cy="8514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90" name="CustomShape 48"/>
          <p:cNvSpPr/>
          <p:nvPr/>
        </p:nvSpPr>
        <p:spPr>
          <a:xfrm>
            <a:off x="8499600" y="1608840"/>
            <a:ext cx="730440" cy="81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CBC TRIP Input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91" name="CustomShape 49"/>
          <p:cNvSpPr/>
          <p:nvPr/>
        </p:nvSpPr>
        <p:spPr>
          <a:xfrm flipV="1">
            <a:off x="11100960" y="1997280"/>
            <a:ext cx="84492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2" name="CustomShape 50"/>
          <p:cNvSpPr/>
          <p:nvPr/>
        </p:nvSpPr>
        <p:spPr>
          <a:xfrm>
            <a:off x="11948760" y="1677240"/>
            <a:ext cx="15595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93" name="CustomShape 51"/>
          <p:cNvSpPr/>
          <p:nvPr/>
        </p:nvSpPr>
        <p:spPr>
          <a:xfrm>
            <a:off x="7223760" y="3223440"/>
            <a:ext cx="1235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4" name="CustomShape 52"/>
          <p:cNvSpPr/>
          <p:nvPr/>
        </p:nvSpPr>
        <p:spPr>
          <a:xfrm>
            <a:off x="8462520" y="2786400"/>
            <a:ext cx="2643120" cy="8514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95" name="CustomShape 53"/>
          <p:cNvSpPr/>
          <p:nvPr/>
        </p:nvSpPr>
        <p:spPr>
          <a:xfrm>
            <a:off x="8472600" y="2824200"/>
            <a:ext cx="730440" cy="81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Direct TRIP Input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96" name="CustomShape 54"/>
          <p:cNvSpPr/>
          <p:nvPr/>
        </p:nvSpPr>
        <p:spPr>
          <a:xfrm flipV="1">
            <a:off x="11108520" y="3200040"/>
            <a:ext cx="84492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7" name="CustomShape 55"/>
          <p:cNvSpPr/>
          <p:nvPr/>
        </p:nvSpPr>
        <p:spPr>
          <a:xfrm>
            <a:off x="11956320" y="2879640"/>
            <a:ext cx="15595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98" name="CustomShape 56"/>
          <p:cNvSpPr/>
          <p:nvPr/>
        </p:nvSpPr>
        <p:spPr>
          <a:xfrm>
            <a:off x="7215480" y="813240"/>
            <a:ext cx="123984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9" name="Line 57"/>
          <p:cNvSpPr/>
          <p:nvPr/>
        </p:nvSpPr>
        <p:spPr>
          <a:xfrm>
            <a:off x="6487560" y="2039760"/>
            <a:ext cx="767880" cy="36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0" name="Line 58"/>
          <p:cNvSpPr/>
          <p:nvPr/>
        </p:nvSpPr>
        <p:spPr>
          <a:xfrm>
            <a:off x="7225200" y="822960"/>
            <a:ext cx="5400" cy="2427480"/>
          </a:xfrm>
          <a:prstGeom prst="line">
            <a:avLst/>
          </a:prstGeom>
          <a:ln w="28440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1" name="CustomShape 59"/>
          <p:cNvSpPr/>
          <p:nvPr/>
        </p:nvSpPr>
        <p:spPr>
          <a:xfrm>
            <a:off x="7277400" y="1694520"/>
            <a:ext cx="11692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02" name="CustomShape 60"/>
          <p:cNvSpPr/>
          <p:nvPr/>
        </p:nvSpPr>
        <p:spPr>
          <a:xfrm>
            <a:off x="7307640" y="2888640"/>
            <a:ext cx="11692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03" name="CustomShape 61"/>
          <p:cNvSpPr/>
          <p:nvPr/>
        </p:nvSpPr>
        <p:spPr>
          <a:xfrm>
            <a:off x="8505360" y="1615680"/>
            <a:ext cx="697680" cy="78660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4" name="CustomShape 62"/>
          <p:cNvSpPr/>
          <p:nvPr/>
        </p:nvSpPr>
        <p:spPr>
          <a:xfrm>
            <a:off x="8489160" y="2849400"/>
            <a:ext cx="697680" cy="78660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Content Placeholder 5" descr=""/>
          <p:cNvPicPr/>
          <p:nvPr/>
        </p:nvPicPr>
        <p:blipFill>
          <a:blip r:embed="rId1"/>
          <a:stretch/>
        </p:blipFill>
        <p:spPr>
          <a:xfrm>
            <a:off x="2362320" y="2362320"/>
            <a:ext cx="8851320" cy="2873880"/>
          </a:xfrm>
          <a:prstGeom prst="rect">
            <a:avLst/>
          </a:prstGeom>
          <a:ln w="9360">
            <a:noFill/>
          </a:ln>
        </p:spPr>
      </p:pic>
      <p:sp>
        <p:nvSpPr>
          <p:cNvPr id="1506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06BA3752-B88E-45AB-833A-DDAF532E9D15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E754B546-7701-4470-8C0E-4F07699F8DB2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508" name="CustomShape 2"/>
          <p:cNvSpPr/>
          <p:nvPr/>
        </p:nvSpPr>
        <p:spPr>
          <a:xfrm>
            <a:off x="1066680" y="2590920"/>
            <a:ext cx="1292400" cy="3349800"/>
          </a:xfrm>
          <a:prstGeom prst="rect">
            <a:avLst/>
          </a:prstGeom>
          <a:solidFill>
            <a:srgbClr val="4abed4"/>
          </a:solidFill>
          <a:ln>
            <a:solidFill>
              <a:srgbClr val="368c9c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EPWM(0-4)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509" name="CustomShape 3"/>
          <p:cNvSpPr/>
          <p:nvPr/>
        </p:nvSpPr>
        <p:spPr>
          <a:xfrm>
            <a:off x="1371600" y="2863080"/>
            <a:ext cx="98784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EPMWA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510" name="CustomShape 4"/>
          <p:cNvSpPr/>
          <p:nvPr/>
        </p:nvSpPr>
        <p:spPr>
          <a:xfrm>
            <a:off x="1371600" y="5410080"/>
            <a:ext cx="98784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EPMWB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511" name="CustomShape 5"/>
          <p:cNvSpPr/>
          <p:nvPr/>
        </p:nvSpPr>
        <p:spPr>
          <a:xfrm>
            <a:off x="4191120" y="592560"/>
            <a:ext cx="2206800" cy="22543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512" name="CustomShape 6"/>
          <p:cNvSpPr/>
          <p:nvPr/>
        </p:nvSpPr>
        <p:spPr>
          <a:xfrm>
            <a:off x="4129920" y="1208160"/>
            <a:ext cx="2359440" cy="63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HRPWM Micro-edge Positioner (MEP) Calibration Module  </a:t>
            </a:r>
            <a:endParaRPr b="0" lang="en-IN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200" spc="-1" strike="noStrike">
              <a:latin typeface="Arial"/>
            </a:endParaRPr>
          </a:p>
        </p:txBody>
      </p:sp>
      <p:sp>
        <p:nvSpPr>
          <p:cNvPr id="1513" name="CustomShape 7"/>
          <p:cNvSpPr/>
          <p:nvPr/>
        </p:nvSpPr>
        <p:spPr>
          <a:xfrm>
            <a:off x="5029200" y="2201760"/>
            <a:ext cx="1216440" cy="51588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HRMSTEP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514" name="CustomShape 8"/>
          <p:cNvSpPr/>
          <p:nvPr/>
        </p:nvSpPr>
        <p:spPr>
          <a:xfrm>
            <a:off x="7467480" y="1066680"/>
            <a:ext cx="1749600" cy="51588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d0d0d"/>
                </a:solidFill>
                <a:latin typeface="Arial"/>
                <a:ea typeface="DejaVu Sans"/>
              </a:rPr>
              <a:t>      </a:t>
            </a:r>
            <a:r>
              <a:rPr b="0" lang="en-US" sz="1200" spc="-1" strike="noStrike">
                <a:solidFill>
                  <a:srgbClr val="0d0d0d"/>
                </a:solidFill>
                <a:latin typeface="Arial"/>
                <a:ea typeface="DejaVu Sans"/>
              </a:rPr>
              <a:t>HRCNFG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515" name="CustomShape 9"/>
          <p:cNvSpPr/>
          <p:nvPr/>
        </p:nvSpPr>
        <p:spPr>
          <a:xfrm rot="10800000">
            <a:off x="8535960" y="1586880"/>
            <a:ext cx="1063800" cy="25632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6" name="CustomShape 10"/>
          <p:cNvSpPr/>
          <p:nvPr/>
        </p:nvSpPr>
        <p:spPr>
          <a:xfrm>
            <a:off x="2362320" y="3078720"/>
            <a:ext cx="7845840" cy="2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7" name="CustomShape 11"/>
          <p:cNvSpPr/>
          <p:nvPr/>
        </p:nvSpPr>
        <p:spPr>
          <a:xfrm>
            <a:off x="9220320" y="1326240"/>
            <a:ext cx="302040" cy="179568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18" name="CustomShape 12"/>
          <p:cNvSpPr/>
          <p:nvPr/>
        </p:nvSpPr>
        <p:spPr>
          <a:xfrm>
            <a:off x="2362320" y="5533200"/>
            <a:ext cx="7845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9" name="CustomShape 13"/>
          <p:cNvSpPr/>
          <p:nvPr/>
        </p:nvSpPr>
        <p:spPr>
          <a:xfrm>
            <a:off x="9220320" y="1326240"/>
            <a:ext cx="682920" cy="420444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0" name="CustomShape 14"/>
          <p:cNvSpPr/>
          <p:nvPr/>
        </p:nvSpPr>
        <p:spPr>
          <a:xfrm>
            <a:off x="9517320" y="1288800"/>
            <a:ext cx="42840" cy="5148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1" name="CustomShape 15"/>
          <p:cNvSpPr/>
          <p:nvPr/>
        </p:nvSpPr>
        <p:spPr>
          <a:xfrm>
            <a:off x="1866960" y="807480"/>
            <a:ext cx="1406880" cy="16704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167760" bIns="167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d0d0d"/>
                </a:solidFill>
                <a:latin typeface="Arial"/>
                <a:ea typeface="DejaVu Sans"/>
              </a:rPr>
              <a:t>CMPAHR(8)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522" name="CustomShape 16"/>
          <p:cNvSpPr/>
          <p:nvPr/>
        </p:nvSpPr>
        <p:spPr>
          <a:xfrm>
            <a:off x="1866960" y="1196280"/>
            <a:ext cx="1406880" cy="16704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167760" bIns="167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d0d0d"/>
                </a:solidFill>
                <a:latin typeface="Arial"/>
                <a:ea typeface="DejaVu Sans"/>
              </a:rPr>
              <a:t>CMPBHR(8)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523" name="CustomShape 17"/>
          <p:cNvSpPr/>
          <p:nvPr/>
        </p:nvSpPr>
        <p:spPr>
          <a:xfrm>
            <a:off x="1859040" y="1652760"/>
            <a:ext cx="1406880" cy="16704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167760" bIns="167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d0d0d"/>
                </a:solidFill>
                <a:latin typeface="Arial"/>
                <a:ea typeface="DejaVu Sans"/>
              </a:rPr>
              <a:t>TBPRDHR(8)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524" name="CustomShape 18"/>
          <p:cNvSpPr/>
          <p:nvPr/>
        </p:nvSpPr>
        <p:spPr>
          <a:xfrm>
            <a:off x="3276720" y="892440"/>
            <a:ext cx="579960" cy="219636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5" name="CustomShape 19"/>
          <p:cNvSpPr/>
          <p:nvPr/>
        </p:nvSpPr>
        <p:spPr>
          <a:xfrm>
            <a:off x="3276720" y="1281600"/>
            <a:ext cx="393480" cy="179424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6" name="CustomShape 20"/>
          <p:cNvSpPr/>
          <p:nvPr/>
        </p:nvSpPr>
        <p:spPr>
          <a:xfrm>
            <a:off x="3268800" y="1737720"/>
            <a:ext cx="279000" cy="135108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7" name="CustomShape 21"/>
          <p:cNvSpPr/>
          <p:nvPr/>
        </p:nvSpPr>
        <p:spPr>
          <a:xfrm>
            <a:off x="10363320" y="2986200"/>
            <a:ext cx="114012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ePWMxA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528" name="CustomShape 22"/>
          <p:cNvSpPr/>
          <p:nvPr/>
        </p:nvSpPr>
        <p:spPr>
          <a:xfrm>
            <a:off x="10363320" y="5410080"/>
            <a:ext cx="114012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ePWMxB</a:t>
            </a:r>
            <a:endParaRPr b="0" lang="en-IN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914400" y="5099040"/>
            <a:ext cx="1011888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0" y="7391520"/>
            <a:ext cx="1462752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3"/>
          <p:cNvSpPr/>
          <p:nvPr/>
        </p:nvSpPr>
        <p:spPr>
          <a:xfrm>
            <a:off x="3790800" y="5175360"/>
            <a:ext cx="691236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8540640" y="4156200"/>
            <a:ext cx="2133720" cy="6130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9" name="CustomShape 5"/>
          <p:cNvSpPr/>
          <p:nvPr/>
        </p:nvSpPr>
        <p:spPr>
          <a:xfrm>
            <a:off x="7823160" y="5632560"/>
            <a:ext cx="288000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0" name="CustomShape 6"/>
          <p:cNvSpPr/>
          <p:nvPr/>
        </p:nvSpPr>
        <p:spPr>
          <a:xfrm>
            <a:off x="3790800" y="5632560"/>
            <a:ext cx="387072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1" name="CustomShape 7"/>
          <p:cNvSpPr/>
          <p:nvPr/>
        </p:nvSpPr>
        <p:spPr>
          <a:xfrm>
            <a:off x="2031840" y="5175360"/>
            <a:ext cx="1673640" cy="835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2" name="CustomShape 8"/>
          <p:cNvSpPr/>
          <p:nvPr/>
        </p:nvSpPr>
        <p:spPr>
          <a:xfrm>
            <a:off x="4121280" y="1770120"/>
            <a:ext cx="3191040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3" name="CustomShape 9"/>
          <p:cNvSpPr/>
          <p:nvPr/>
        </p:nvSpPr>
        <p:spPr>
          <a:xfrm>
            <a:off x="5737320" y="3060720"/>
            <a:ext cx="242424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4" name="CustomShape 10"/>
          <p:cNvSpPr/>
          <p:nvPr/>
        </p:nvSpPr>
        <p:spPr>
          <a:xfrm>
            <a:off x="914400" y="2736720"/>
            <a:ext cx="1011888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5" name="CustomShape 11"/>
          <p:cNvSpPr/>
          <p:nvPr/>
        </p:nvSpPr>
        <p:spPr>
          <a:xfrm>
            <a:off x="8288640" y="3060720"/>
            <a:ext cx="242424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MMWave Framework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6" name="CustomShape 12"/>
          <p:cNvSpPr/>
          <p:nvPr/>
        </p:nvSpPr>
        <p:spPr>
          <a:xfrm>
            <a:off x="914400" y="3917880"/>
            <a:ext cx="1011888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7" name="CustomShape 13"/>
          <p:cNvSpPr/>
          <p:nvPr/>
        </p:nvSpPr>
        <p:spPr>
          <a:xfrm>
            <a:off x="6232680" y="4137120"/>
            <a:ext cx="2143440" cy="6321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8" name="CustomShape 14"/>
          <p:cNvSpPr/>
          <p:nvPr/>
        </p:nvSpPr>
        <p:spPr>
          <a:xfrm>
            <a:off x="914400" y="1295280"/>
            <a:ext cx="10109520" cy="12988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9" name="CustomShape 15"/>
          <p:cNvSpPr/>
          <p:nvPr/>
        </p:nvSpPr>
        <p:spPr>
          <a:xfrm>
            <a:off x="11201400" y="1295280"/>
            <a:ext cx="1914840" cy="48675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00" name="CustomShape 16"/>
          <p:cNvSpPr/>
          <p:nvPr/>
        </p:nvSpPr>
        <p:spPr>
          <a:xfrm>
            <a:off x="11350800" y="3686040"/>
            <a:ext cx="1600560" cy="460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01" name="CustomShape 17"/>
          <p:cNvSpPr/>
          <p:nvPr/>
        </p:nvSpPr>
        <p:spPr>
          <a:xfrm>
            <a:off x="11350800" y="5397480"/>
            <a:ext cx="1600560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02" name="CustomShape 18"/>
          <p:cNvSpPr/>
          <p:nvPr/>
        </p:nvSpPr>
        <p:spPr>
          <a:xfrm>
            <a:off x="11350800" y="4838760"/>
            <a:ext cx="1600560" cy="4957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03" name="CustomShape 19"/>
          <p:cNvSpPr/>
          <p:nvPr/>
        </p:nvSpPr>
        <p:spPr>
          <a:xfrm>
            <a:off x="11358720" y="2959200"/>
            <a:ext cx="1600560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04" name="CustomShape 20"/>
          <p:cNvSpPr/>
          <p:nvPr/>
        </p:nvSpPr>
        <p:spPr>
          <a:xfrm>
            <a:off x="914400" y="6248520"/>
            <a:ext cx="10118880" cy="682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ARM R5F, TI C66x + SOC peripherals + EVM peripherals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05" name="CustomShape 21"/>
          <p:cNvSpPr/>
          <p:nvPr/>
        </p:nvSpPr>
        <p:spPr>
          <a:xfrm>
            <a:off x="11201400" y="6261120"/>
            <a:ext cx="1914840" cy="67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306" name="CustomShape 22"/>
          <p:cNvSpPr/>
          <p:nvPr/>
        </p:nvSpPr>
        <p:spPr>
          <a:xfrm>
            <a:off x="7521480" y="1770120"/>
            <a:ext cx="3191040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MMWave Demos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07" name="CustomShape 23"/>
          <p:cNvSpPr/>
          <p:nvPr/>
        </p:nvSpPr>
        <p:spPr>
          <a:xfrm>
            <a:off x="11358720" y="2220840"/>
            <a:ext cx="1600560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08" name="CustomShape 24"/>
          <p:cNvSpPr/>
          <p:nvPr/>
        </p:nvSpPr>
        <p:spPr>
          <a:xfrm>
            <a:off x="11350800" y="4244040"/>
            <a:ext cx="1600560" cy="4957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TI C6000 Compiler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CustomShape 1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pPr>
              <a:lnSpc>
                <a:spcPct val="85000"/>
              </a:lnSpc>
              <a:buNone/>
            </a:pPr>
            <a:r>
              <a:rPr b="1" lang="en-US" sz="3200" spc="-1" strike="noStrike">
                <a:solidFill>
                  <a:srgbClr val="de0000"/>
                </a:solidFill>
                <a:latin typeface="Arial"/>
                <a:ea typeface="DejaVu Sans"/>
              </a:rPr>
              <a:t>SCICLIENT OPERATION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530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8575F7DC-F06E-4CA8-B94C-5B14CDE01146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531" name="CustomShape 3"/>
          <p:cNvSpPr/>
          <p:nvPr/>
        </p:nvSpPr>
        <p:spPr>
          <a:xfrm>
            <a:off x="1653120" y="1615320"/>
            <a:ext cx="1825920" cy="11401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32" name="CustomShape 4"/>
          <p:cNvSpPr/>
          <p:nvPr/>
        </p:nvSpPr>
        <p:spPr>
          <a:xfrm>
            <a:off x="1603440" y="4185000"/>
            <a:ext cx="1825920" cy="765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50000"/>
              </a:gs>
              <a:gs pos="100000">
                <a:srgbClr val="d70000"/>
              </a:gs>
            </a:gsLst>
            <a:lin ang="16200000"/>
          </a:gradFill>
          <a:ln>
            <a:solidFill>
              <a:srgbClr val="d9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SCICLIENT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33" name="CustomShape 5"/>
          <p:cNvSpPr/>
          <p:nvPr/>
        </p:nvSpPr>
        <p:spPr>
          <a:xfrm>
            <a:off x="2415240" y="2758320"/>
            <a:ext cx="302040" cy="1423800"/>
          </a:xfrm>
          <a:prstGeom prst="down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34" name="CustomShape 6"/>
          <p:cNvSpPr/>
          <p:nvPr/>
        </p:nvSpPr>
        <p:spPr>
          <a:xfrm>
            <a:off x="2683440" y="2834640"/>
            <a:ext cx="1140120" cy="120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JetBrains Mono Medium"/>
                <a:ea typeface="DejaVu Sans"/>
              </a:rPr>
              <a:t>Any system control request – resource, power, clock, security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1535" name="CustomShape 7"/>
          <p:cNvSpPr/>
          <p:nvPr/>
        </p:nvSpPr>
        <p:spPr>
          <a:xfrm>
            <a:off x="3432240" y="4221360"/>
            <a:ext cx="3346560" cy="249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36" name="CustomShape 8"/>
          <p:cNvSpPr/>
          <p:nvPr/>
        </p:nvSpPr>
        <p:spPr>
          <a:xfrm>
            <a:off x="3652560" y="3356280"/>
            <a:ext cx="3126240" cy="104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JetBrains Mono Medium"/>
                <a:ea typeface="DejaVu Sans"/>
              </a:rPr>
              <a:t>Sciclient sends a TISCI message to the SYSFW/HSM Runtime with the specifics of the request, on a secure proxy thread allotted for this particular core. </a:t>
            </a:r>
            <a:endParaRPr b="0" lang="en-IN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50" spc="-1" strike="noStrike">
              <a:latin typeface="Arial"/>
            </a:endParaRPr>
          </a:p>
        </p:txBody>
      </p:sp>
      <p:sp>
        <p:nvSpPr>
          <p:cNvPr id="1537" name="CustomShape 9"/>
          <p:cNvSpPr/>
          <p:nvPr/>
        </p:nvSpPr>
        <p:spPr>
          <a:xfrm>
            <a:off x="10744200" y="3902040"/>
            <a:ext cx="1825920" cy="11401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SYSFW/HSM Runtime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38" name="CustomShape 10"/>
          <p:cNvSpPr/>
          <p:nvPr/>
        </p:nvSpPr>
        <p:spPr>
          <a:xfrm>
            <a:off x="6781680" y="4057920"/>
            <a:ext cx="2427120" cy="10252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>
            <a:solidFill>
              <a:srgbClr val="7c7c7c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SECURE PROXY THREAD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39" name="CustomShape 11"/>
          <p:cNvSpPr/>
          <p:nvPr/>
        </p:nvSpPr>
        <p:spPr>
          <a:xfrm>
            <a:off x="9212040" y="4221360"/>
            <a:ext cx="1529280" cy="249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40" name="CustomShape 12"/>
          <p:cNvSpPr/>
          <p:nvPr/>
        </p:nvSpPr>
        <p:spPr>
          <a:xfrm rot="10800000">
            <a:off x="12278160" y="5065560"/>
            <a:ext cx="1529280" cy="249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16200000"/>
          </a:gradFill>
          <a:ln>
            <a:solidFill>
              <a:srgbClr val="3e3e3e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41" name="CustomShape 13"/>
          <p:cNvSpPr/>
          <p:nvPr/>
        </p:nvSpPr>
        <p:spPr>
          <a:xfrm rot="10800000">
            <a:off x="10132920" y="5065560"/>
            <a:ext cx="3346560" cy="249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16200000"/>
          </a:gradFill>
          <a:ln>
            <a:solidFill>
              <a:srgbClr val="3e3e3e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42" name="CustomShape 14"/>
          <p:cNvSpPr/>
          <p:nvPr/>
        </p:nvSpPr>
        <p:spPr>
          <a:xfrm>
            <a:off x="9165240" y="4787280"/>
            <a:ext cx="182592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JetBrains Mono Medium"/>
                <a:ea typeface="DejaVu Sans"/>
              </a:rPr>
              <a:t>SYSFW sends back a response after processing the request </a:t>
            </a:r>
            <a:endParaRPr b="0" lang="en-IN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61858D1B-8EDE-4CBD-B9FC-EABD9E26E03C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544" name="CustomShape 2"/>
          <p:cNvSpPr/>
          <p:nvPr/>
        </p:nvSpPr>
        <p:spPr>
          <a:xfrm>
            <a:off x="3407040" y="2590920"/>
            <a:ext cx="6626520" cy="28166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1545" name="CustomShape 3"/>
          <p:cNvSpPr/>
          <p:nvPr/>
        </p:nvSpPr>
        <p:spPr>
          <a:xfrm>
            <a:off x="5749560" y="2638080"/>
            <a:ext cx="2061720" cy="106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Franklin Gothic Book"/>
                <a:ea typeface="DejaVu Sans"/>
              </a:rPr>
              <a:t>SCICLIENT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546" name="CustomShape 4"/>
          <p:cNvSpPr/>
          <p:nvPr/>
        </p:nvSpPr>
        <p:spPr>
          <a:xfrm>
            <a:off x="3809880" y="3390120"/>
            <a:ext cx="1941480" cy="8366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RESOURCE MANAGEMENT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47" name="CustomShape 5"/>
          <p:cNvSpPr/>
          <p:nvPr/>
        </p:nvSpPr>
        <p:spPr>
          <a:xfrm>
            <a:off x="5749560" y="3397320"/>
            <a:ext cx="1941480" cy="8366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POWER MANAGEMENT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48" name="CustomShape 6"/>
          <p:cNvSpPr/>
          <p:nvPr/>
        </p:nvSpPr>
        <p:spPr>
          <a:xfrm>
            <a:off x="7693920" y="3390120"/>
            <a:ext cx="1941480" cy="8366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SECURITY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49" name="CustomShape 7"/>
          <p:cNvSpPr/>
          <p:nvPr/>
        </p:nvSpPr>
        <p:spPr>
          <a:xfrm>
            <a:off x="3809880" y="4229640"/>
            <a:ext cx="2911320" cy="8366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FIREWALLS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50" name="CustomShape 8"/>
          <p:cNvSpPr/>
          <p:nvPr/>
        </p:nvSpPr>
        <p:spPr>
          <a:xfrm>
            <a:off x="6721920" y="4229640"/>
            <a:ext cx="2911320" cy="8366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PROCESSOR BOOT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7CA5A394-B453-42E7-9F51-C941F4070B29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552" name="CustomShape 2"/>
          <p:cNvSpPr/>
          <p:nvPr/>
        </p:nvSpPr>
        <p:spPr>
          <a:xfrm>
            <a:off x="1371600" y="1600200"/>
            <a:ext cx="235944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SYSFW-HS-FS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53" name="CustomShape 3"/>
          <p:cNvSpPr/>
          <p:nvPr/>
        </p:nvSpPr>
        <p:spPr>
          <a:xfrm>
            <a:off x="5595480" y="1600200"/>
            <a:ext cx="258048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SYSFW-HS-FS-ENC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54" name="CustomShape 4"/>
          <p:cNvSpPr/>
          <p:nvPr/>
        </p:nvSpPr>
        <p:spPr>
          <a:xfrm>
            <a:off x="3733920" y="1981080"/>
            <a:ext cx="1858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e0000"/>
            </a:solidFill>
            <a:round/>
            <a:tailEnd len="med" type="triangle" w="med"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55" name="CustomShape 5"/>
          <p:cNvSpPr/>
          <p:nvPr/>
        </p:nvSpPr>
        <p:spPr>
          <a:xfrm>
            <a:off x="4300200" y="1600200"/>
            <a:ext cx="12924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 MEK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56" name="CustomShape 6"/>
          <p:cNvSpPr/>
          <p:nvPr/>
        </p:nvSpPr>
        <p:spPr>
          <a:xfrm>
            <a:off x="1371600" y="2590920"/>
            <a:ext cx="2588040" cy="5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Unsigned, unencrypted SYSFW for HS-FS device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557" name="CustomShape 7"/>
          <p:cNvSpPr/>
          <p:nvPr/>
        </p:nvSpPr>
        <p:spPr>
          <a:xfrm>
            <a:off x="5595480" y="2590920"/>
            <a:ext cx="2859840" cy="5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Encrypted SYSFW for HS-FS device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558" name="CustomShape 8"/>
          <p:cNvSpPr/>
          <p:nvPr/>
        </p:nvSpPr>
        <p:spPr>
          <a:xfrm>
            <a:off x="5631480" y="3175560"/>
            <a:ext cx="28598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Monaco"/>
                <a:ea typeface="DejaVu Sans"/>
              </a:rPr>
              <a:t>(sysfw-hs-fs-enc.bin)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559" name="CustomShape 9"/>
          <p:cNvSpPr/>
          <p:nvPr/>
        </p:nvSpPr>
        <p:spPr>
          <a:xfrm>
            <a:off x="8178480" y="1992960"/>
            <a:ext cx="1858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e0000"/>
            </a:solidFill>
            <a:round/>
            <a:tailEnd len="med" type="triangle" w="med"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0" name="CustomShape 10"/>
          <p:cNvSpPr/>
          <p:nvPr/>
        </p:nvSpPr>
        <p:spPr>
          <a:xfrm>
            <a:off x="8744760" y="1611720"/>
            <a:ext cx="12924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 MPK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61" name="CustomShape 11"/>
          <p:cNvSpPr/>
          <p:nvPr/>
        </p:nvSpPr>
        <p:spPr>
          <a:xfrm>
            <a:off x="10040400" y="1611720"/>
            <a:ext cx="258048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SYSFW-HS-FS-ENC-CERT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62" name="CustomShape 12"/>
          <p:cNvSpPr/>
          <p:nvPr/>
        </p:nvSpPr>
        <p:spPr>
          <a:xfrm>
            <a:off x="9906120" y="2590920"/>
            <a:ext cx="2859840" cy="81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X509 Certificate for the Encrypted SYSFW for HS-FS device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563" name="CustomShape 13"/>
          <p:cNvSpPr/>
          <p:nvPr/>
        </p:nvSpPr>
        <p:spPr>
          <a:xfrm>
            <a:off x="9922680" y="3344760"/>
            <a:ext cx="340920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Monaco"/>
                <a:ea typeface="DejaVu Sans"/>
              </a:rPr>
              <a:t>(sysfw-hs-fs-enc-cert.bin)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564" name="CustomShape 14"/>
          <p:cNvSpPr/>
          <p:nvPr/>
        </p:nvSpPr>
        <p:spPr>
          <a:xfrm>
            <a:off x="1371600" y="4291920"/>
            <a:ext cx="235944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SYSFW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65" name="CustomShape 15"/>
          <p:cNvSpPr/>
          <p:nvPr/>
        </p:nvSpPr>
        <p:spPr>
          <a:xfrm>
            <a:off x="1371600" y="5282640"/>
            <a:ext cx="2588040" cy="5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Unsigned, unencrypted SYSFW for GP device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566" name="CustomShape 16"/>
          <p:cNvSpPr/>
          <p:nvPr/>
        </p:nvSpPr>
        <p:spPr>
          <a:xfrm>
            <a:off x="1600200" y="5867280"/>
            <a:ext cx="28598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Monaco"/>
                <a:ea typeface="DejaVu Sans"/>
              </a:rPr>
              <a:t>(sysfw.bin)</a:t>
            </a: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CustomShape 1"/>
          <p:cNvSpPr/>
          <p:nvPr/>
        </p:nvSpPr>
        <p:spPr>
          <a:xfrm>
            <a:off x="9753480" y="852480"/>
            <a:ext cx="3449160" cy="584856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11778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8" name="CustomShape 2"/>
          <p:cNvSpPr/>
          <p:nvPr/>
        </p:nvSpPr>
        <p:spPr>
          <a:xfrm>
            <a:off x="1536840" y="1424520"/>
            <a:ext cx="3338280" cy="390816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11778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9" name="CustomShape 3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6E36B3B7-6003-412E-AB7E-F31CAE904B72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570" name="CustomShape 4"/>
          <p:cNvSpPr/>
          <p:nvPr/>
        </p:nvSpPr>
        <p:spPr>
          <a:xfrm>
            <a:off x="2019240" y="2021400"/>
            <a:ext cx="2359440" cy="2892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SBL image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71" name="CustomShape 5"/>
          <p:cNvSpPr/>
          <p:nvPr/>
        </p:nvSpPr>
        <p:spPr>
          <a:xfrm>
            <a:off x="2019240" y="1044000"/>
            <a:ext cx="235944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X509 Certificate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72" name="CustomShape 6"/>
          <p:cNvSpPr/>
          <p:nvPr/>
        </p:nvSpPr>
        <p:spPr>
          <a:xfrm>
            <a:off x="10347120" y="1855440"/>
            <a:ext cx="2359440" cy="2435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SBL image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73" name="CustomShape 7"/>
          <p:cNvSpPr/>
          <p:nvPr/>
        </p:nvSpPr>
        <p:spPr>
          <a:xfrm>
            <a:off x="10347120" y="561600"/>
            <a:ext cx="235944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x509 Certificate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74" name="CustomShape 8"/>
          <p:cNvSpPr/>
          <p:nvPr/>
        </p:nvSpPr>
        <p:spPr>
          <a:xfrm>
            <a:off x="10347120" y="4013640"/>
            <a:ext cx="2359440" cy="10137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SYSFW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75" name="CustomShape 9"/>
          <p:cNvSpPr/>
          <p:nvPr/>
        </p:nvSpPr>
        <p:spPr>
          <a:xfrm>
            <a:off x="10347120" y="5029200"/>
            <a:ext cx="2359440" cy="10137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Board Config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4FC97765-ECE4-41B7-9839-70CD4DD25754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graphicFrame>
        <p:nvGraphicFramePr>
          <p:cNvPr id="1577" name="Table 2"/>
          <p:cNvGraphicFramePr/>
          <p:nvPr/>
        </p:nvGraphicFramePr>
        <p:xfrm>
          <a:off x="1015560" y="1752480"/>
          <a:ext cx="12597840" cy="4162320"/>
        </p:xfrm>
        <a:graphic>
          <a:graphicData uri="http://schemas.openxmlformats.org/drawingml/2006/table">
            <a:tbl>
              <a:tblPr/>
              <a:tblGrid>
                <a:gridCol w="1841400"/>
                <a:gridCol w="1794600"/>
                <a:gridCol w="1794600"/>
                <a:gridCol w="1794600"/>
                <a:gridCol w="1790640"/>
                <a:gridCol w="1790640"/>
                <a:gridCol w="1791720"/>
              </a:tblGrid>
              <a:tr h="76176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Device Type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17788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Validation Requirements for SBL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17788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Validation Requirements for HSMRt/SYSFW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17788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761760">
                <a:tc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Certificate Verification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Integrity Protection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Decryption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Certificate Verification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Integrity Protection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Decryption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</a:tr>
              <a:tr h="76176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HS-FS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b="0" lang="en-IN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</a:tr>
              <a:tr h="76176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HS-SE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b="0" lang="en-IN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b="0" lang="en-IN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</a:tr>
              <a:tr h="111564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b="0" lang="en-IN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(N/A in case of HSMRt)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b="0" lang="en-IN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(N/A in case of HSMRt)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b="0" lang="en-IN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(N/A in case of HSMRt)</a:t>
                      </a:r>
                      <a:endParaRPr b="0" lang="en-IN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CustomShape 1"/>
          <p:cNvSpPr/>
          <p:nvPr/>
        </p:nvSpPr>
        <p:spPr>
          <a:xfrm>
            <a:off x="3151440" y="64440"/>
            <a:ext cx="310320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Target EVM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(Running SBL PCIE)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79" name="CustomShape 2"/>
          <p:cNvSpPr/>
          <p:nvPr/>
        </p:nvSpPr>
        <p:spPr>
          <a:xfrm>
            <a:off x="7867800" y="39960"/>
            <a:ext cx="310284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Target EVM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(Running SBL PCIE HOST)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80" name="CustomShape 3"/>
          <p:cNvSpPr/>
          <p:nvPr/>
        </p:nvSpPr>
        <p:spPr>
          <a:xfrm>
            <a:off x="3566160" y="156024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Initialize PCIe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81" name="CustomShape 4"/>
          <p:cNvSpPr/>
          <p:nvPr/>
        </p:nvSpPr>
        <p:spPr>
          <a:xfrm>
            <a:off x="8318160" y="127224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Initialize PCIe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82" name="CustomShape 5"/>
          <p:cNvSpPr/>
          <p:nvPr/>
        </p:nvSpPr>
        <p:spPr>
          <a:xfrm>
            <a:off x="3566160" y="264024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Configure ATU for receiving appimage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83" name="CustomShape 6"/>
          <p:cNvSpPr/>
          <p:nvPr/>
        </p:nvSpPr>
        <p:spPr>
          <a:xfrm>
            <a:off x="3566160" y="3756240"/>
            <a:ext cx="2253240" cy="8136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Notify host application ready to receive appimage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84" name="CustomShape 7"/>
          <p:cNvSpPr/>
          <p:nvPr/>
        </p:nvSpPr>
        <p:spPr>
          <a:xfrm>
            <a:off x="8318160" y="264024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Transfer SBL PCIe image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85" name="CustomShape 8"/>
          <p:cNvSpPr/>
          <p:nvPr/>
        </p:nvSpPr>
        <p:spPr>
          <a:xfrm>
            <a:off x="8318160" y="475776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Transfer application image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86" name="CustomShape 9"/>
          <p:cNvSpPr/>
          <p:nvPr/>
        </p:nvSpPr>
        <p:spPr>
          <a:xfrm>
            <a:off x="8318160" y="5664240"/>
            <a:ext cx="2253240" cy="803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Notify target EVM offset to which image is send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87" name="CustomShape 10"/>
          <p:cNvSpPr/>
          <p:nvPr/>
        </p:nvSpPr>
        <p:spPr>
          <a:xfrm>
            <a:off x="8318160" y="6744240"/>
            <a:ext cx="2253240" cy="7653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Mark image transfer completion with “MAGIC WORD”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88" name="CustomShape 11"/>
          <p:cNvSpPr/>
          <p:nvPr/>
        </p:nvSpPr>
        <p:spPr>
          <a:xfrm>
            <a:off x="3566160" y="5052240"/>
            <a:ext cx="2253240" cy="107208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Authenticate and boot application on receiving the “MAGIC WORD”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89" name="Line 12"/>
          <p:cNvSpPr/>
          <p:nvPr/>
        </p:nvSpPr>
        <p:spPr>
          <a:xfrm>
            <a:off x="7132320" y="-216000"/>
            <a:ext cx="360" cy="78638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0" name="CustomShape 13"/>
          <p:cNvSpPr/>
          <p:nvPr/>
        </p:nvSpPr>
        <p:spPr>
          <a:xfrm>
            <a:off x="3200400" y="1247040"/>
            <a:ext cx="2923920" cy="1278000"/>
          </a:xfrm>
          <a:custGeom>
            <a:avLst/>
            <a:gdLst/>
            <a:ah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1" name="CustomShape 14"/>
          <p:cNvSpPr/>
          <p:nvPr/>
        </p:nvSpPr>
        <p:spPr>
          <a:xfrm>
            <a:off x="731520" y="1155600"/>
            <a:ext cx="2009520" cy="155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Skipped if booting in PCIe boot mode. Use ROM configuration for PCIe instead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92" name="CustomShape 15"/>
          <p:cNvSpPr/>
          <p:nvPr/>
        </p:nvSpPr>
        <p:spPr>
          <a:xfrm>
            <a:off x="10883520" y="903600"/>
            <a:ext cx="3104640" cy="136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Initialization and link training will happen with ROM if target boots in PCIe boot mode. Else link training happens with SBL PCIE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93" name="CustomShape 16"/>
          <p:cNvSpPr/>
          <p:nvPr/>
        </p:nvSpPr>
        <p:spPr>
          <a:xfrm>
            <a:off x="7952760" y="2327400"/>
            <a:ext cx="2923920" cy="1278000"/>
          </a:xfrm>
          <a:custGeom>
            <a:avLst/>
            <a:gdLst/>
            <a:ah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4" name="CustomShape 17"/>
          <p:cNvSpPr/>
          <p:nvPr/>
        </p:nvSpPr>
        <p:spPr>
          <a:xfrm>
            <a:off x="3200760" y="1247400"/>
            <a:ext cx="2923920" cy="1278000"/>
          </a:xfrm>
          <a:custGeom>
            <a:avLst/>
            <a:gdLst/>
            <a:ah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5" name="CustomShape 18"/>
          <p:cNvSpPr/>
          <p:nvPr/>
        </p:nvSpPr>
        <p:spPr>
          <a:xfrm>
            <a:off x="10883520" y="2595600"/>
            <a:ext cx="3104640" cy="91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Happens only if target EVM is booting in PCIe boot mode.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96" name="CustomShape 19"/>
          <p:cNvSpPr/>
          <p:nvPr/>
        </p:nvSpPr>
        <p:spPr>
          <a:xfrm>
            <a:off x="8318160" y="382824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Wait for notification from target EVM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97" name="Line 20"/>
          <p:cNvSpPr/>
          <p:nvPr/>
        </p:nvSpPr>
        <p:spPr>
          <a:xfrm>
            <a:off x="4663440" y="2200320"/>
            <a:ext cx="360" cy="43992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98" name="Line 21"/>
          <p:cNvSpPr/>
          <p:nvPr/>
        </p:nvSpPr>
        <p:spPr>
          <a:xfrm>
            <a:off x="4663440" y="3280320"/>
            <a:ext cx="360" cy="47592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99" name="Line 22"/>
          <p:cNvSpPr/>
          <p:nvPr/>
        </p:nvSpPr>
        <p:spPr>
          <a:xfrm>
            <a:off x="4663440" y="4572000"/>
            <a:ext cx="360" cy="48024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0" name="Line 23"/>
          <p:cNvSpPr/>
          <p:nvPr/>
        </p:nvSpPr>
        <p:spPr>
          <a:xfrm>
            <a:off x="9418320" y="1912320"/>
            <a:ext cx="360" cy="72792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1" name="Line 24"/>
          <p:cNvSpPr/>
          <p:nvPr/>
        </p:nvSpPr>
        <p:spPr>
          <a:xfrm>
            <a:off x="9418320" y="3280320"/>
            <a:ext cx="360" cy="54792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2" name="Line 25"/>
          <p:cNvSpPr/>
          <p:nvPr/>
        </p:nvSpPr>
        <p:spPr>
          <a:xfrm>
            <a:off x="9418320" y="4468320"/>
            <a:ext cx="360" cy="2865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3" name="Line 26"/>
          <p:cNvSpPr/>
          <p:nvPr/>
        </p:nvSpPr>
        <p:spPr>
          <a:xfrm>
            <a:off x="9418320" y="5404320"/>
            <a:ext cx="360" cy="25992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4" name="Line 27"/>
          <p:cNvSpPr/>
          <p:nvPr/>
        </p:nvSpPr>
        <p:spPr>
          <a:xfrm>
            <a:off x="9418320" y="6484320"/>
            <a:ext cx="360" cy="25992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5" name="Line 28"/>
          <p:cNvSpPr/>
          <p:nvPr/>
        </p:nvSpPr>
        <p:spPr>
          <a:xfrm>
            <a:off x="5821560" y="4114800"/>
            <a:ext cx="249660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6" name="Line 29"/>
          <p:cNvSpPr/>
          <p:nvPr/>
        </p:nvSpPr>
        <p:spPr>
          <a:xfrm flipH="1" flipV="1">
            <a:off x="5821560" y="5577840"/>
            <a:ext cx="2496600" cy="155448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icture 2" descr=""/>
          <p:cNvPicPr/>
          <p:nvPr/>
        </p:nvPicPr>
        <p:blipFill>
          <a:blip r:embed="rId1"/>
          <a:stretch/>
        </p:blipFill>
        <p:spPr>
          <a:xfrm>
            <a:off x="3200400" y="575640"/>
            <a:ext cx="6507360" cy="6055920"/>
          </a:xfrm>
          <a:prstGeom prst="rect">
            <a:avLst/>
          </a:prstGeom>
          <a:ln w="9360">
            <a:noFill/>
          </a:ln>
        </p:spPr>
      </p:pic>
      <p:sp>
        <p:nvSpPr>
          <p:cNvPr id="310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B5CF2169-A246-467E-B685-331F54E85B40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0" y="7391520"/>
            <a:ext cx="1462752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3"/>
          <p:cNvSpPr/>
          <p:nvPr/>
        </p:nvSpPr>
        <p:spPr>
          <a:xfrm>
            <a:off x="3962520" y="1491840"/>
            <a:ext cx="835200" cy="170568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4"/>
          <p:cNvSpPr/>
          <p:nvPr/>
        </p:nvSpPr>
        <p:spPr>
          <a:xfrm flipV="1">
            <a:off x="3851280" y="6193080"/>
            <a:ext cx="261360" cy="48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5"/>
          <p:cNvSpPr/>
          <p:nvPr/>
        </p:nvSpPr>
        <p:spPr>
          <a:xfrm flipV="1">
            <a:off x="4946760" y="6193080"/>
            <a:ext cx="79560" cy="48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6"/>
          <p:cNvSpPr/>
          <p:nvPr/>
        </p:nvSpPr>
        <p:spPr>
          <a:xfrm flipH="1" flipV="1">
            <a:off x="5671440" y="6321600"/>
            <a:ext cx="342720" cy="35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7"/>
          <p:cNvSpPr/>
          <p:nvPr/>
        </p:nvSpPr>
        <p:spPr>
          <a:xfrm>
            <a:off x="3048120" y="2346120"/>
            <a:ext cx="91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8"/>
          <p:cNvSpPr/>
          <p:nvPr/>
        </p:nvSpPr>
        <p:spPr>
          <a:xfrm>
            <a:off x="5486400" y="6685920"/>
            <a:ext cx="106380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Power switch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18" name="CustomShape 9"/>
          <p:cNvSpPr/>
          <p:nvPr/>
        </p:nvSpPr>
        <p:spPr>
          <a:xfrm>
            <a:off x="4406760" y="6685920"/>
            <a:ext cx="107676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19" name="CustomShape 10"/>
          <p:cNvSpPr/>
          <p:nvPr/>
        </p:nvSpPr>
        <p:spPr>
          <a:xfrm>
            <a:off x="3321000" y="6679080"/>
            <a:ext cx="105768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JTAG XDS110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20" name="CustomShape 11"/>
          <p:cNvSpPr/>
          <p:nvPr/>
        </p:nvSpPr>
        <p:spPr>
          <a:xfrm>
            <a:off x="1981080" y="2161440"/>
            <a:ext cx="105120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 MODE 0-15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21" name="CustomShape 12"/>
          <p:cNvSpPr/>
          <p:nvPr/>
        </p:nvSpPr>
        <p:spPr>
          <a:xfrm flipV="1">
            <a:off x="8869680" y="6169320"/>
            <a:ext cx="360" cy="50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13"/>
          <p:cNvSpPr/>
          <p:nvPr/>
        </p:nvSpPr>
        <p:spPr>
          <a:xfrm>
            <a:off x="8305920" y="6679080"/>
            <a:ext cx="112500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Power supply (12V, 5A)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23" name="CustomShape 14"/>
          <p:cNvSpPr/>
          <p:nvPr/>
        </p:nvSpPr>
        <p:spPr>
          <a:xfrm>
            <a:off x="2146320" y="952200"/>
            <a:ext cx="88596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SD card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24" name="CustomShape 15"/>
          <p:cNvSpPr/>
          <p:nvPr/>
        </p:nvSpPr>
        <p:spPr>
          <a:xfrm flipV="1">
            <a:off x="3035160" y="1269000"/>
            <a:ext cx="619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0" y="7391520"/>
            <a:ext cx="1462752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C1BC78BC-5A73-4F59-9AF6-C6E4E92C1C71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327" name="Picture 2" descr=""/>
          <p:cNvPicPr/>
          <p:nvPr/>
        </p:nvPicPr>
        <p:blipFill>
          <a:blip r:embed="rId1"/>
          <a:stretch/>
        </p:blipFill>
        <p:spPr>
          <a:xfrm rot="16200000">
            <a:off x="1816920" y="-67536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328" name="CustomShape 3"/>
          <p:cNvSpPr/>
          <p:nvPr/>
        </p:nvSpPr>
        <p:spPr>
          <a:xfrm>
            <a:off x="655560" y="134748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4"/>
          <p:cNvSpPr/>
          <p:nvPr/>
        </p:nvSpPr>
        <p:spPr>
          <a:xfrm>
            <a:off x="7444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5"/>
          <p:cNvSpPr/>
          <p:nvPr/>
        </p:nvSpPr>
        <p:spPr>
          <a:xfrm>
            <a:off x="9730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6"/>
          <p:cNvSpPr/>
          <p:nvPr/>
        </p:nvSpPr>
        <p:spPr>
          <a:xfrm>
            <a:off x="1189080" y="1652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7"/>
          <p:cNvSpPr/>
          <p:nvPr/>
        </p:nvSpPr>
        <p:spPr>
          <a:xfrm>
            <a:off x="14176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8"/>
          <p:cNvSpPr/>
          <p:nvPr/>
        </p:nvSpPr>
        <p:spPr>
          <a:xfrm>
            <a:off x="16462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9"/>
          <p:cNvSpPr/>
          <p:nvPr/>
        </p:nvSpPr>
        <p:spPr>
          <a:xfrm>
            <a:off x="18748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10"/>
          <p:cNvSpPr/>
          <p:nvPr/>
        </p:nvSpPr>
        <p:spPr>
          <a:xfrm>
            <a:off x="20908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11"/>
          <p:cNvSpPr/>
          <p:nvPr/>
        </p:nvSpPr>
        <p:spPr>
          <a:xfrm>
            <a:off x="23194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12"/>
          <p:cNvSpPr/>
          <p:nvPr/>
        </p:nvSpPr>
        <p:spPr>
          <a:xfrm>
            <a:off x="655560" y="291204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8" name="CustomShape 13"/>
          <p:cNvSpPr/>
          <p:nvPr/>
        </p:nvSpPr>
        <p:spPr>
          <a:xfrm>
            <a:off x="3246480" y="28749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9" name="CustomShape 14"/>
          <p:cNvSpPr/>
          <p:nvPr/>
        </p:nvSpPr>
        <p:spPr>
          <a:xfrm>
            <a:off x="3221280" y="132768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15"/>
          <p:cNvSpPr/>
          <p:nvPr/>
        </p:nvSpPr>
        <p:spPr>
          <a:xfrm>
            <a:off x="33098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16"/>
          <p:cNvSpPr/>
          <p:nvPr/>
        </p:nvSpPr>
        <p:spPr>
          <a:xfrm>
            <a:off x="35384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17"/>
          <p:cNvSpPr/>
          <p:nvPr/>
        </p:nvSpPr>
        <p:spPr>
          <a:xfrm>
            <a:off x="37544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18"/>
          <p:cNvSpPr/>
          <p:nvPr/>
        </p:nvSpPr>
        <p:spPr>
          <a:xfrm>
            <a:off x="39830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19"/>
          <p:cNvSpPr/>
          <p:nvPr/>
        </p:nvSpPr>
        <p:spPr>
          <a:xfrm>
            <a:off x="42116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20"/>
          <p:cNvSpPr/>
          <p:nvPr/>
        </p:nvSpPr>
        <p:spPr>
          <a:xfrm>
            <a:off x="44402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21"/>
          <p:cNvSpPr/>
          <p:nvPr/>
        </p:nvSpPr>
        <p:spPr>
          <a:xfrm>
            <a:off x="46562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22"/>
          <p:cNvSpPr/>
          <p:nvPr/>
        </p:nvSpPr>
        <p:spPr>
          <a:xfrm>
            <a:off x="48848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23"/>
          <p:cNvSpPr/>
          <p:nvPr/>
        </p:nvSpPr>
        <p:spPr>
          <a:xfrm>
            <a:off x="1998720" y="3664800"/>
            <a:ext cx="19800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BOOT MODE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49" name="Picture 2" descr=""/>
          <p:cNvPicPr/>
          <p:nvPr/>
        </p:nvPicPr>
        <p:blipFill>
          <a:blip r:embed="rId2"/>
          <a:stretch/>
        </p:blipFill>
        <p:spPr>
          <a:xfrm rot="16200000">
            <a:off x="1816920" y="306936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350" name="CustomShape 24"/>
          <p:cNvSpPr/>
          <p:nvPr/>
        </p:nvSpPr>
        <p:spPr>
          <a:xfrm>
            <a:off x="655560" y="509508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25"/>
          <p:cNvSpPr/>
          <p:nvPr/>
        </p:nvSpPr>
        <p:spPr>
          <a:xfrm>
            <a:off x="74448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26"/>
          <p:cNvSpPr/>
          <p:nvPr/>
        </p:nvSpPr>
        <p:spPr>
          <a:xfrm>
            <a:off x="97308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27"/>
          <p:cNvSpPr/>
          <p:nvPr/>
        </p:nvSpPr>
        <p:spPr>
          <a:xfrm>
            <a:off x="1189080" y="5400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28"/>
          <p:cNvSpPr/>
          <p:nvPr/>
        </p:nvSpPr>
        <p:spPr>
          <a:xfrm>
            <a:off x="141768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29"/>
          <p:cNvSpPr/>
          <p:nvPr/>
        </p:nvSpPr>
        <p:spPr>
          <a:xfrm>
            <a:off x="164628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30"/>
          <p:cNvSpPr/>
          <p:nvPr/>
        </p:nvSpPr>
        <p:spPr>
          <a:xfrm>
            <a:off x="187488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31"/>
          <p:cNvSpPr/>
          <p:nvPr/>
        </p:nvSpPr>
        <p:spPr>
          <a:xfrm>
            <a:off x="2090880" y="5400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32"/>
          <p:cNvSpPr/>
          <p:nvPr/>
        </p:nvSpPr>
        <p:spPr>
          <a:xfrm>
            <a:off x="2324880" y="5400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33"/>
          <p:cNvSpPr/>
          <p:nvPr/>
        </p:nvSpPr>
        <p:spPr>
          <a:xfrm>
            <a:off x="655560" y="665964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0" name="CustomShape 34"/>
          <p:cNvSpPr/>
          <p:nvPr/>
        </p:nvSpPr>
        <p:spPr>
          <a:xfrm>
            <a:off x="3246480" y="66225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1" name="CustomShape 35"/>
          <p:cNvSpPr/>
          <p:nvPr/>
        </p:nvSpPr>
        <p:spPr>
          <a:xfrm>
            <a:off x="3221280" y="507528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36"/>
          <p:cNvSpPr/>
          <p:nvPr/>
        </p:nvSpPr>
        <p:spPr>
          <a:xfrm>
            <a:off x="330984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37"/>
          <p:cNvSpPr/>
          <p:nvPr/>
        </p:nvSpPr>
        <p:spPr>
          <a:xfrm>
            <a:off x="3538440" y="5423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38"/>
          <p:cNvSpPr/>
          <p:nvPr/>
        </p:nvSpPr>
        <p:spPr>
          <a:xfrm>
            <a:off x="3754440" y="51728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39"/>
          <p:cNvSpPr/>
          <p:nvPr/>
        </p:nvSpPr>
        <p:spPr>
          <a:xfrm>
            <a:off x="399564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40"/>
          <p:cNvSpPr/>
          <p:nvPr/>
        </p:nvSpPr>
        <p:spPr>
          <a:xfrm>
            <a:off x="4211640" y="5423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41"/>
          <p:cNvSpPr/>
          <p:nvPr/>
        </p:nvSpPr>
        <p:spPr>
          <a:xfrm>
            <a:off x="4440240" y="5423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42"/>
          <p:cNvSpPr/>
          <p:nvPr/>
        </p:nvSpPr>
        <p:spPr>
          <a:xfrm>
            <a:off x="4656240" y="5423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43"/>
          <p:cNvSpPr/>
          <p:nvPr/>
        </p:nvSpPr>
        <p:spPr>
          <a:xfrm>
            <a:off x="4884840" y="5423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44"/>
          <p:cNvSpPr/>
          <p:nvPr/>
        </p:nvSpPr>
        <p:spPr>
          <a:xfrm>
            <a:off x="1961640" y="7412400"/>
            <a:ext cx="22510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UART BOOT MODE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71" name="Picture 2" descr=""/>
          <p:cNvPicPr/>
          <p:nvPr/>
        </p:nvPicPr>
        <p:blipFill>
          <a:blip r:embed="rId3"/>
          <a:stretch/>
        </p:blipFill>
        <p:spPr>
          <a:xfrm rot="16200000">
            <a:off x="7776360" y="-71244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372" name="CustomShape 45"/>
          <p:cNvSpPr/>
          <p:nvPr/>
        </p:nvSpPr>
        <p:spPr>
          <a:xfrm>
            <a:off x="6615000" y="131040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46"/>
          <p:cNvSpPr/>
          <p:nvPr/>
        </p:nvSpPr>
        <p:spPr>
          <a:xfrm>
            <a:off x="6703920" y="1386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47"/>
          <p:cNvSpPr/>
          <p:nvPr/>
        </p:nvSpPr>
        <p:spPr>
          <a:xfrm>
            <a:off x="6932520" y="1386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48"/>
          <p:cNvSpPr/>
          <p:nvPr/>
        </p:nvSpPr>
        <p:spPr>
          <a:xfrm>
            <a:off x="7148520" y="16153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49"/>
          <p:cNvSpPr/>
          <p:nvPr/>
        </p:nvSpPr>
        <p:spPr>
          <a:xfrm>
            <a:off x="7377120" y="16009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50"/>
          <p:cNvSpPr/>
          <p:nvPr/>
        </p:nvSpPr>
        <p:spPr>
          <a:xfrm>
            <a:off x="7605720" y="1386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51"/>
          <p:cNvSpPr/>
          <p:nvPr/>
        </p:nvSpPr>
        <p:spPr>
          <a:xfrm>
            <a:off x="7834320" y="1386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52"/>
          <p:cNvSpPr/>
          <p:nvPr/>
        </p:nvSpPr>
        <p:spPr>
          <a:xfrm>
            <a:off x="8050320" y="1386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53"/>
          <p:cNvSpPr/>
          <p:nvPr/>
        </p:nvSpPr>
        <p:spPr>
          <a:xfrm>
            <a:off x="8277120" y="1595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54"/>
          <p:cNvSpPr/>
          <p:nvPr/>
        </p:nvSpPr>
        <p:spPr>
          <a:xfrm>
            <a:off x="6615000" y="28749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2" name="CustomShape 55"/>
          <p:cNvSpPr/>
          <p:nvPr/>
        </p:nvSpPr>
        <p:spPr>
          <a:xfrm>
            <a:off x="9205920" y="283752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3" name="CustomShape 56"/>
          <p:cNvSpPr/>
          <p:nvPr/>
        </p:nvSpPr>
        <p:spPr>
          <a:xfrm>
            <a:off x="9180360" y="129060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57"/>
          <p:cNvSpPr/>
          <p:nvPr/>
        </p:nvSpPr>
        <p:spPr>
          <a:xfrm>
            <a:off x="9281880" y="1639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58"/>
          <p:cNvSpPr/>
          <p:nvPr/>
        </p:nvSpPr>
        <p:spPr>
          <a:xfrm>
            <a:off x="9497880" y="14205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59"/>
          <p:cNvSpPr/>
          <p:nvPr/>
        </p:nvSpPr>
        <p:spPr>
          <a:xfrm>
            <a:off x="9726480" y="16444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60"/>
          <p:cNvSpPr/>
          <p:nvPr/>
        </p:nvSpPr>
        <p:spPr>
          <a:xfrm>
            <a:off x="9929880" y="16326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61"/>
          <p:cNvSpPr/>
          <p:nvPr/>
        </p:nvSpPr>
        <p:spPr>
          <a:xfrm>
            <a:off x="10171080" y="1639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62"/>
          <p:cNvSpPr/>
          <p:nvPr/>
        </p:nvSpPr>
        <p:spPr>
          <a:xfrm>
            <a:off x="10399680" y="1639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63"/>
          <p:cNvSpPr/>
          <p:nvPr/>
        </p:nvSpPr>
        <p:spPr>
          <a:xfrm>
            <a:off x="10615680" y="1639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64"/>
          <p:cNvSpPr/>
          <p:nvPr/>
        </p:nvSpPr>
        <p:spPr>
          <a:xfrm>
            <a:off x="10844280" y="1639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65"/>
          <p:cNvSpPr/>
          <p:nvPr/>
        </p:nvSpPr>
        <p:spPr>
          <a:xfrm>
            <a:off x="7920360" y="3627720"/>
            <a:ext cx="21841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OSPI BOOT MODE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93" name="Picture 2" descr=""/>
          <p:cNvPicPr/>
          <p:nvPr/>
        </p:nvPicPr>
        <p:blipFill>
          <a:blip r:embed="rId4"/>
          <a:stretch/>
        </p:blipFill>
        <p:spPr>
          <a:xfrm rot="16200000">
            <a:off x="7698240" y="306936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394" name="CustomShape 66"/>
          <p:cNvSpPr/>
          <p:nvPr/>
        </p:nvSpPr>
        <p:spPr>
          <a:xfrm>
            <a:off x="6536880" y="509544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67"/>
          <p:cNvSpPr/>
          <p:nvPr/>
        </p:nvSpPr>
        <p:spPr>
          <a:xfrm>
            <a:off x="662580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68"/>
          <p:cNvSpPr/>
          <p:nvPr/>
        </p:nvSpPr>
        <p:spPr>
          <a:xfrm>
            <a:off x="685440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69"/>
          <p:cNvSpPr/>
          <p:nvPr/>
        </p:nvSpPr>
        <p:spPr>
          <a:xfrm>
            <a:off x="7070400" y="5400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70"/>
          <p:cNvSpPr/>
          <p:nvPr/>
        </p:nvSpPr>
        <p:spPr>
          <a:xfrm>
            <a:off x="7299000" y="53859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71"/>
          <p:cNvSpPr/>
          <p:nvPr/>
        </p:nvSpPr>
        <p:spPr>
          <a:xfrm>
            <a:off x="7540200" y="53802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72"/>
          <p:cNvSpPr/>
          <p:nvPr/>
        </p:nvSpPr>
        <p:spPr>
          <a:xfrm>
            <a:off x="7768800" y="53802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73"/>
          <p:cNvSpPr/>
          <p:nvPr/>
        </p:nvSpPr>
        <p:spPr>
          <a:xfrm>
            <a:off x="797184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74"/>
          <p:cNvSpPr/>
          <p:nvPr/>
        </p:nvSpPr>
        <p:spPr>
          <a:xfrm>
            <a:off x="820260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75"/>
          <p:cNvSpPr/>
          <p:nvPr/>
        </p:nvSpPr>
        <p:spPr>
          <a:xfrm>
            <a:off x="6536880" y="665964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4" name="CustomShape 76"/>
          <p:cNvSpPr/>
          <p:nvPr/>
        </p:nvSpPr>
        <p:spPr>
          <a:xfrm>
            <a:off x="9127800" y="66225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5" name="CustomShape 77"/>
          <p:cNvSpPr/>
          <p:nvPr/>
        </p:nvSpPr>
        <p:spPr>
          <a:xfrm>
            <a:off x="9102240" y="507564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78"/>
          <p:cNvSpPr/>
          <p:nvPr/>
        </p:nvSpPr>
        <p:spPr>
          <a:xfrm>
            <a:off x="9203760" y="54241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79"/>
          <p:cNvSpPr/>
          <p:nvPr/>
        </p:nvSpPr>
        <p:spPr>
          <a:xfrm>
            <a:off x="9419760" y="52052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80"/>
          <p:cNvSpPr/>
          <p:nvPr/>
        </p:nvSpPr>
        <p:spPr>
          <a:xfrm>
            <a:off x="9637560" y="52052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81"/>
          <p:cNvSpPr/>
          <p:nvPr/>
        </p:nvSpPr>
        <p:spPr>
          <a:xfrm>
            <a:off x="9851400" y="5417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82"/>
          <p:cNvSpPr/>
          <p:nvPr/>
        </p:nvSpPr>
        <p:spPr>
          <a:xfrm>
            <a:off x="10092960" y="52052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83"/>
          <p:cNvSpPr/>
          <p:nvPr/>
        </p:nvSpPr>
        <p:spPr>
          <a:xfrm>
            <a:off x="10308960" y="5202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84"/>
          <p:cNvSpPr/>
          <p:nvPr/>
        </p:nvSpPr>
        <p:spPr>
          <a:xfrm>
            <a:off x="10537200" y="54241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85"/>
          <p:cNvSpPr/>
          <p:nvPr/>
        </p:nvSpPr>
        <p:spPr>
          <a:xfrm>
            <a:off x="10765800" y="54241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86"/>
          <p:cNvSpPr/>
          <p:nvPr/>
        </p:nvSpPr>
        <p:spPr>
          <a:xfrm>
            <a:off x="7841520" y="7412400"/>
            <a:ext cx="19540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SD BOOT MODE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1255FD53-6C78-4C2A-8443-11092DF6B255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416" name="Picture 2" descr=""/>
          <p:cNvPicPr/>
          <p:nvPr/>
        </p:nvPicPr>
        <p:blipFill>
          <a:blip r:embed="rId1"/>
          <a:stretch/>
        </p:blipFill>
        <p:spPr>
          <a:xfrm rot="16200000">
            <a:off x="10208880" y="-74412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417" name="CustomShape 2"/>
          <p:cNvSpPr/>
          <p:nvPr/>
        </p:nvSpPr>
        <p:spPr>
          <a:xfrm>
            <a:off x="9047520" y="127872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3"/>
          <p:cNvSpPr/>
          <p:nvPr/>
        </p:nvSpPr>
        <p:spPr>
          <a:xfrm>
            <a:off x="9136440" y="13550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4"/>
          <p:cNvSpPr/>
          <p:nvPr/>
        </p:nvSpPr>
        <p:spPr>
          <a:xfrm>
            <a:off x="9365040" y="13550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5"/>
          <p:cNvSpPr/>
          <p:nvPr/>
        </p:nvSpPr>
        <p:spPr>
          <a:xfrm>
            <a:off x="9581040" y="1583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6"/>
          <p:cNvSpPr/>
          <p:nvPr/>
        </p:nvSpPr>
        <p:spPr>
          <a:xfrm>
            <a:off x="9809640" y="13550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7"/>
          <p:cNvSpPr/>
          <p:nvPr/>
        </p:nvSpPr>
        <p:spPr>
          <a:xfrm>
            <a:off x="10051200" y="1583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8"/>
          <p:cNvSpPr/>
          <p:nvPr/>
        </p:nvSpPr>
        <p:spPr>
          <a:xfrm>
            <a:off x="10292400" y="1583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9"/>
          <p:cNvSpPr/>
          <p:nvPr/>
        </p:nvSpPr>
        <p:spPr>
          <a:xfrm>
            <a:off x="10482480" y="13550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10"/>
          <p:cNvSpPr/>
          <p:nvPr/>
        </p:nvSpPr>
        <p:spPr>
          <a:xfrm>
            <a:off x="10711440" y="15728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11"/>
          <p:cNvSpPr/>
          <p:nvPr/>
        </p:nvSpPr>
        <p:spPr>
          <a:xfrm>
            <a:off x="9047520" y="284328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27" name="CustomShape 12"/>
          <p:cNvSpPr/>
          <p:nvPr/>
        </p:nvSpPr>
        <p:spPr>
          <a:xfrm>
            <a:off x="11638440" y="280584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28" name="CustomShape 13"/>
          <p:cNvSpPr/>
          <p:nvPr/>
        </p:nvSpPr>
        <p:spPr>
          <a:xfrm>
            <a:off x="11612880" y="125892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14"/>
          <p:cNvSpPr/>
          <p:nvPr/>
        </p:nvSpPr>
        <p:spPr>
          <a:xfrm>
            <a:off x="117018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15"/>
          <p:cNvSpPr/>
          <p:nvPr/>
        </p:nvSpPr>
        <p:spPr>
          <a:xfrm>
            <a:off x="119304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16"/>
          <p:cNvSpPr/>
          <p:nvPr/>
        </p:nvSpPr>
        <p:spPr>
          <a:xfrm>
            <a:off x="121464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17"/>
          <p:cNvSpPr/>
          <p:nvPr/>
        </p:nvSpPr>
        <p:spPr>
          <a:xfrm>
            <a:off x="123750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18"/>
          <p:cNvSpPr/>
          <p:nvPr/>
        </p:nvSpPr>
        <p:spPr>
          <a:xfrm>
            <a:off x="126036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19"/>
          <p:cNvSpPr/>
          <p:nvPr/>
        </p:nvSpPr>
        <p:spPr>
          <a:xfrm>
            <a:off x="128322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20"/>
          <p:cNvSpPr/>
          <p:nvPr/>
        </p:nvSpPr>
        <p:spPr>
          <a:xfrm>
            <a:off x="1304784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21"/>
          <p:cNvSpPr/>
          <p:nvPr/>
        </p:nvSpPr>
        <p:spPr>
          <a:xfrm>
            <a:off x="1327644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22"/>
          <p:cNvSpPr/>
          <p:nvPr/>
        </p:nvSpPr>
        <p:spPr>
          <a:xfrm>
            <a:off x="10353960" y="3596040"/>
            <a:ext cx="23349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EMMC BOOT MODE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438" name="Picture 2" descr=""/>
          <p:cNvPicPr/>
          <p:nvPr/>
        </p:nvPicPr>
        <p:blipFill>
          <a:blip r:embed="rId2"/>
          <a:stretch/>
        </p:blipFill>
        <p:spPr>
          <a:xfrm rot="16200000">
            <a:off x="2014920" y="-77652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439" name="CustomShape 23"/>
          <p:cNvSpPr/>
          <p:nvPr/>
        </p:nvSpPr>
        <p:spPr>
          <a:xfrm>
            <a:off x="853920" y="124632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24"/>
          <p:cNvSpPr/>
          <p:nvPr/>
        </p:nvSpPr>
        <p:spPr>
          <a:xfrm>
            <a:off x="94284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25"/>
          <p:cNvSpPr/>
          <p:nvPr/>
        </p:nvSpPr>
        <p:spPr>
          <a:xfrm>
            <a:off x="117144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26"/>
          <p:cNvSpPr/>
          <p:nvPr/>
        </p:nvSpPr>
        <p:spPr>
          <a:xfrm>
            <a:off x="1387080" y="15512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27"/>
          <p:cNvSpPr/>
          <p:nvPr/>
        </p:nvSpPr>
        <p:spPr>
          <a:xfrm>
            <a:off x="161568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28"/>
          <p:cNvSpPr/>
          <p:nvPr/>
        </p:nvSpPr>
        <p:spPr>
          <a:xfrm>
            <a:off x="184428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29"/>
          <p:cNvSpPr/>
          <p:nvPr/>
        </p:nvSpPr>
        <p:spPr>
          <a:xfrm>
            <a:off x="207288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30"/>
          <p:cNvSpPr/>
          <p:nvPr/>
        </p:nvSpPr>
        <p:spPr>
          <a:xfrm>
            <a:off x="228888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31"/>
          <p:cNvSpPr/>
          <p:nvPr/>
        </p:nvSpPr>
        <p:spPr>
          <a:xfrm>
            <a:off x="2547720" y="1567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32"/>
          <p:cNvSpPr/>
          <p:nvPr/>
        </p:nvSpPr>
        <p:spPr>
          <a:xfrm>
            <a:off x="853920" y="281088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9" name="CustomShape 33"/>
          <p:cNvSpPr/>
          <p:nvPr/>
        </p:nvSpPr>
        <p:spPr>
          <a:xfrm>
            <a:off x="3444480" y="277344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50" name="CustomShape 34"/>
          <p:cNvSpPr/>
          <p:nvPr/>
        </p:nvSpPr>
        <p:spPr>
          <a:xfrm>
            <a:off x="3419280" y="122652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35"/>
          <p:cNvSpPr/>
          <p:nvPr/>
        </p:nvSpPr>
        <p:spPr>
          <a:xfrm>
            <a:off x="35082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36"/>
          <p:cNvSpPr/>
          <p:nvPr/>
        </p:nvSpPr>
        <p:spPr>
          <a:xfrm>
            <a:off x="37368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37"/>
          <p:cNvSpPr/>
          <p:nvPr/>
        </p:nvSpPr>
        <p:spPr>
          <a:xfrm>
            <a:off x="39528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38"/>
          <p:cNvSpPr/>
          <p:nvPr/>
        </p:nvSpPr>
        <p:spPr>
          <a:xfrm>
            <a:off x="41814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39"/>
          <p:cNvSpPr/>
          <p:nvPr/>
        </p:nvSpPr>
        <p:spPr>
          <a:xfrm>
            <a:off x="44100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40"/>
          <p:cNvSpPr/>
          <p:nvPr/>
        </p:nvSpPr>
        <p:spPr>
          <a:xfrm>
            <a:off x="46386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41"/>
          <p:cNvSpPr/>
          <p:nvPr/>
        </p:nvSpPr>
        <p:spPr>
          <a:xfrm>
            <a:off x="485424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42"/>
          <p:cNvSpPr/>
          <p:nvPr/>
        </p:nvSpPr>
        <p:spPr>
          <a:xfrm>
            <a:off x="508284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43"/>
          <p:cNvSpPr/>
          <p:nvPr/>
        </p:nvSpPr>
        <p:spPr>
          <a:xfrm>
            <a:off x="2159280" y="3563280"/>
            <a:ext cx="21063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 BOOT MODE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460" name="Picture 2" descr=""/>
          <p:cNvPicPr/>
          <p:nvPr/>
        </p:nvPicPr>
        <p:blipFill>
          <a:blip r:embed="rId3"/>
          <a:stretch/>
        </p:blipFill>
        <p:spPr>
          <a:xfrm rot="16200000">
            <a:off x="1985040" y="285876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461" name="CustomShape 44"/>
          <p:cNvSpPr/>
          <p:nvPr/>
        </p:nvSpPr>
        <p:spPr>
          <a:xfrm>
            <a:off x="731520" y="484632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45"/>
          <p:cNvSpPr/>
          <p:nvPr/>
        </p:nvSpPr>
        <p:spPr>
          <a:xfrm>
            <a:off x="822960" y="4937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46"/>
          <p:cNvSpPr/>
          <p:nvPr/>
        </p:nvSpPr>
        <p:spPr>
          <a:xfrm>
            <a:off x="1061280" y="4937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47"/>
          <p:cNvSpPr/>
          <p:nvPr/>
        </p:nvSpPr>
        <p:spPr>
          <a:xfrm>
            <a:off x="1277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48"/>
          <p:cNvSpPr/>
          <p:nvPr/>
        </p:nvSpPr>
        <p:spPr>
          <a:xfrm>
            <a:off x="1493280" y="4937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49"/>
          <p:cNvSpPr/>
          <p:nvPr/>
        </p:nvSpPr>
        <p:spPr>
          <a:xfrm>
            <a:off x="1745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50"/>
          <p:cNvSpPr/>
          <p:nvPr/>
        </p:nvSpPr>
        <p:spPr>
          <a:xfrm>
            <a:off x="1961280" y="4937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51"/>
          <p:cNvSpPr/>
          <p:nvPr/>
        </p:nvSpPr>
        <p:spPr>
          <a:xfrm>
            <a:off x="2213280" y="4937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52"/>
          <p:cNvSpPr/>
          <p:nvPr/>
        </p:nvSpPr>
        <p:spPr>
          <a:xfrm>
            <a:off x="2465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53"/>
          <p:cNvSpPr/>
          <p:nvPr/>
        </p:nvSpPr>
        <p:spPr>
          <a:xfrm>
            <a:off x="3414240" y="487728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54"/>
          <p:cNvSpPr/>
          <p:nvPr/>
        </p:nvSpPr>
        <p:spPr>
          <a:xfrm>
            <a:off x="3545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55"/>
          <p:cNvSpPr/>
          <p:nvPr/>
        </p:nvSpPr>
        <p:spPr>
          <a:xfrm>
            <a:off x="3797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56"/>
          <p:cNvSpPr/>
          <p:nvPr/>
        </p:nvSpPr>
        <p:spPr>
          <a:xfrm>
            <a:off x="4049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57"/>
          <p:cNvSpPr/>
          <p:nvPr/>
        </p:nvSpPr>
        <p:spPr>
          <a:xfrm>
            <a:off x="4301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58"/>
          <p:cNvSpPr/>
          <p:nvPr/>
        </p:nvSpPr>
        <p:spPr>
          <a:xfrm>
            <a:off x="4589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59"/>
          <p:cNvSpPr/>
          <p:nvPr/>
        </p:nvSpPr>
        <p:spPr>
          <a:xfrm>
            <a:off x="4877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60"/>
          <p:cNvSpPr/>
          <p:nvPr/>
        </p:nvSpPr>
        <p:spPr>
          <a:xfrm>
            <a:off x="5165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61"/>
          <p:cNvSpPr/>
          <p:nvPr/>
        </p:nvSpPr>
        <p:spPr>
          <a:xfrm>
            <a:off x="731520" y="65487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79" name="CustomShape 62"/>
          <p:cNvSpPr/>
          <p:nvPr/>
        </p:nvSpPr>
        <p:spPr>
          <a:xfrm>
            <a:off x="3383280" y="65487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0" name="CustomShape 63"/>
          <p:cNvSpPr/>
          <p:nvPr/>
        </p:nvSpPr>
        <p:spPr>
          <a:xfrm>
            <a:off x="1860480" y="7223760"/>
            <a:ext cx="21690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PCIE BOOT MODE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Content Placeholder 8" descr=""/>
          <p:cNvPicPr/>
          <p:nvPr/>
        </p:nvPicPr>
        <p:blipFill>
          <a:blip r:embed="rId1"/>
          <a:stretch/>
        </p:blipFill>
        <p:spPr>
          <a:xfrm>
            <a:off x="2057400" y="1706400"/>
            <a:ext cx="10890720" cy="6125040"/>
          </a:xfrm>
          <a:prstGeom prst="rect">
            <a:avLst/>
          </a:prstGeom>
          <a:ln w="9360">
            <a:noFill/>
          </a:ln>
        </p:spPr>
      </p:pic>
      <p:sp>
        <p:nvSpPr>
          <p:cNvPr id="482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115618B3-189D-406E-A88A-B82F1B98BE37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483" name="CustomShape 2"/>
          <p:cNvSpPr/>
          <p:nvPr/>
        </p:nvSpPr>
        <p:spPr>
          <a:xfrm>
            <a:off x="0" y="7391520"/>
            <a:ext cx="1462752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3"/>
          <p:cNvSpPr/>
          <p:nvPr/>
        </p:nvSpPr>
        <p:spPr>
          <a:xfrm>
            <a:off x="3983400" y="4501800"/>
            <a:ext cx="1099440" cy="106380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4"/>
          <p:cNvSpPr/>
          <p:nvPr/>
        </p:nvSpPr>
        <p:spPr>
          <a:xfrm>
            <a:off x="3733920" y="1282320"/>
            <a:ext cx="345240" cy="53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5"/>
          <p:cNvSpPr/>
          <p:nvPr/>
        </p:nvSpPr>
        <p:spPr>
          <a:xfrm>
            <a:off x="3035160" y="4952880"/>
            <a:ext cx="91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6"/>
          <p:cNvSpPr/>
          <p:nvPr/>
        </p:nvSpPr>
        <p:spPr>
          <a:xfrm>
            <a:off x="4513320" y="610920"/>
            <a:ext cx="107676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8" name="CustomShape 7"/>
          <p:cNvSpPr/>
          <p:nvPr/>
        </p:nvSpPr>
        <p:spPr>
          <a:xfrm>
            <a:off x="2887920" y="675720"/>
            <a:ext cx="105768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JTAG XDS110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9" name="CustomShape 8"/>
          <p:cNvSpPr/>
          <p:nvPr/>
        </p:nvSpPr>
        <p:spPr>
          <a:xfrm>
            <a:off x="1679400" y="4573440"/>
            <a:ext cx="131940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 MODE SW3 (0-7)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90" name="CustomShape 9"/>
          <p:cNvSpPr/>
          <p:nvPr/>
        </p:nvSpPr>
        <p:spPr>
          <a:xfrm flipH="1">
            <a:off x="6271920" y="1349640"/>
            <a:ext cx="275400" cy="42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10"/>
          <p:cNvSpPr/>
          <p:nvPr/>
        </p:nvSpPr>
        <p:spPr>
          <a:xfrm>
            <a:off x="6141600" y="488160"/>
            <a:ext cx="112500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Power supply (5V, 3A)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92" name="CustomShape 11"/>
          <p:cNvSpPr/>
          <p:nvPr/>
        </p:nvSpPr>
        <p:spPr>
          <a:xfrm flipH="1">
            <a:off x="4913640" y="1279440"/>
            <a:ext cx="124920" cy="53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12"/>
          <p:cNvSpPr/>
          <p:nvPr/>
        </p:nvSpPr>
        <p:spPr>
          <a:xfrm>
            <a:off x="3983400" y="5643720"/>
            <a:ext cx="1099440" cy="106380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13"/>
          <p:cNvSpPr/>
          <p:nvPr/>
        </p:nvSpPr>
        <p:spPr>
          <a:xfrm>
            <a:off x="1679400" y="5740200"/>
            <a:ext cx="137592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 MODE SW2 (8-15)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95" name="CustomShape 14"/>
          <p:cNvSpPr/>
          <p:nvPr/>
        </p:nvSpPr>
        <p:spPr>
          <a:xfrm>
            <a:off x="3001680" y="6172200"/>
            <a:ext cx="91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K3-Template</Template>
  <TotalTime>11086</TotalTime>
  <Application>LibreOffice/7.3.7.2$Linux_X86_64 LibreOffice_project/30$Build-2</Application>
  <AppVersion>15.0000</AppVersion>
  <Words>2395</Words>
  <Paragraphs>894</Paragraphs>
  <Company>Texas Instruments Incorporated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2016-05-17T23:12:28Z</dcterms:created>
  <dc:creator>Saini, Sanmveg</dc:creator>
  <dc:description/>
  <cp:keywords>Keystone 3</cp:keywords>
  <dc:language>en-US</dc:language>
  <cp:lastModifiedBy/>
  <dcterms:modified xsi:type="dcterms:W3CDTF">2023-08-16T11:16:07Z</dcterms:modified>
  <cp:revision>2223</cp:revision>
  <dc:subject/>
  <dc:title>K3 UDMA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0x010100EDF39002100AED4881FF84EF59C3C9C1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55</vt:i4>
  </property>
  <property fmtid="{D5CDD505-2E9C-101B-9397-08002B2CF9AE}" pid="12" name="category">
    <vt:lpwstr>K3</vt:lpwstr>
  </property>
</Properties>
</file>